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2" r:id="rId2"/>
  </p:sldMasterIdLst>
  <p:notesMasterIdLst>
    <p:notesMasterId r:id="rId29"/>
  </p:notesMasterIdLst>
  <p:sldIdLst>
    <p:sldId id="256" r:id="rId3"/>
    <p:sldId id="273" r:id="rId4"/>
    <p:sldId id="274" r:id="rId5"/>
    <p:sldId id="275" r:id="rId6"/>
    <p:sldId id="276" r:id="rId7"/>
    <p:sldId id="277" r:id="rId8"/>
    <p:sldId id="272" r:id="rId9"/>
    <p:sldId id="257" r:id="rId10"/>
    <p:sldId id="280" r:id="rId11"/>
    <p:sldId id="281" r:id="rId12"/>
    <p:sldId id="286" r:id="rId13"/>
    <p:sldId id="293" r:id="rId14"/>
    <p:sldId id="294" r:id="rId15"/>
    <p:sldId id="289" r:id="rId16"/>
    <p:sldId id="282" r:id="rId17"/>
    <p:sldId id="290" r:id="rId18"/>
    <p:sldId id="284" r:id="rId19"/>
    <p:sldId id="291" r:id="rId20"/>
    <p:sldId id="288" r:id="rId21"/>
    <p:sldId id="287" r:id="rId22"/>
    <p:sldId id="292" r:id="rId23"/>
    <p:sldId id="262" r:id="rId24"/>
    <p:sldId id="263" r:id="rId25"/>
    <p:sldId id="278" r:id="rId26"/>
    <p:sldId id="279" r:id="rId27"/>
    <p:sldId id="266" r:id="rId28"/>
  </p:sldIdLst>
  <p:sldSz cx="12192000" cy="6858000"/>
  <p:notesSz cx="6858000" cy="9144000"/>
  <p:embeddedFontLst>
    <p:embeddedFont>
      <p:font typeface="Alfarn" panose="00000800000000000000" charset="0"/>
      <p:bold r:id="rId30"/>
    </p:embeddedFont>
    <p:embeddedFont>
      <p:font typeface="Calibri" panose="020F0502020204030204" pitchFamily="34" charset="0"/>
      <p:regular r:id="rId31"/>
      <p:bold r:id="rId32"/>
      <p:italic r:id="rId33"/>
      <p:boldItalic r:id="rId34"/>
    </p:embeddedFont>
    <p:embeddedFont>
      <p:font typeface="CarlMarx" panose="020B0604020202020204" charset="0"/>
      <p:regular r:id="rId35"/>
      <p:bold r:id="rId36"/>
    </p:embeddedFont>
    <p:embeddedFont>
      <p:font typeface="Consolas" panose="020B0609020204030204" pitchFamily="49" charset="0"/>
      <p:regular r:id="rId37"/>
      <p:bold r:id="rId38"/>
      <p:italic r:id="rId39"/>
      <p:boldItalic r:id="rId40"/>
    </p:embeddedFont>
    <p:embeddedFont>
      <p:font typeface="Lucida Console" panose="020B0609040504020204" pitchFamily="49" charset="0"/>
      <p:regular r:id="rId41"/>
    </p:embeddedFont>
    <p:embeddedFont>
      <p:font typeface="Segoe UI" panose="020B0502040204020203" pitchFamily="34" charset="0"/>
      <p:regular r:id="rId42"/>
      <p:bold r:id="rId43"/>
      <p:italic r:id="rId44"/>
      <p:boldItalic r:id="rId45"/>
    </p:embeddedFont>
    <p:embeddedFont>
      <p:font typeface="Stencil" panose="040409050D0802020404" pitchFamily="82" charset="0"/>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7" autoAdjust="0"/>
    <p:restoredTop sz="94314" autoAdjust="0"/>
  </p:normalViewPr>
  <p:slideViewPr>
    <p:cSldViewPr snapToGrid="0">
      <p:cViewPr varScale="1">
        <p:scale>
          <a:sx n="69" d="100"/>
          <a:sy n="69" d="100"/>
        </p:scale>
        <p:origin x="268"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0.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7.fntdata"/><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viewProps" Target="viewProps.xml"/><Relationship Id="rId8" Type="http://schemas.openxmlformats.org/officeDocument/2006/relationships/slide" Target="slides/slide6.xml"/><Relationship Id="rId51"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vgenij Smirnov" userId="b5dbb34ff2d7308e" providerId="LiveId" clId="{FBCA9C00-53AE-4F53-8020-5DCAFB1B9160}"/>
    <pc:docChg chg="custSel delSld modSld">
      <pc:chgData name="Evgenij Smirnov" userId="b5dbb34ff2d7308e" providerId="LiveId" clId="{FBCA9C00-53AE-4F53-8020-5DCAFB1B9160}" dt="2019-04-28T06:22:11.148" v="403" actId="2696"/>
      <pc:docMkLst>
        <pc:docMk/>
      </pc:docMkLst>
      <pc:sldChg chg="addSp modSp">
        <pc:chgData name="Evgenij Smirnov" userId="b5dbb34ff2d7308e" providerId="LiveId" clId="{FBCA9C00-53AE-4F53-8020-5DCAFB1B9160}" dt="2019-04-28T06:20:56.288" v="402" actId="313"/>
        <pc:sldMkLst>
          <pc:docMk/>
          <pc:sldMk cId="1840938997" sldId="266"/>
        </pc:sldMkLst>
        <pc:spChg chg="mod">
          <ac:chgData name="Evgenij Smirnov" userId="b5dbb34ff2d7308e" providerId="LiveId" clId="{FBCA9C00-53AE-4F53-8020-5DCAFB1B9160}" dt="2019-04-28T06:20:56.288" v="402" actId="313"/>
          <ac:spMkLst>
            <pc:docMk/>
            <pc:sldMk cId="1840938997" sldId="266"/>
            <ac:spMk id="4" creationId="{774F3289-CF28-4B5F-A303-11730BFBF1C4}"/>
          </ac:spMkLst>
        </pc:spChg>
        <pc:picChg chg="add mod">
          <ac:chgData name="Evgenij Smirnov" userId="b5dbb34ff2d7308e" providerId="LiveId" clId="{FBCA9C00-53AE-4F53-8020-5DCAFB1B9160}" dt="2019-04-28T06:17:35.952" v="253" actId="14100"/>
          <ac:picMkLst>
            <pc:docMk/>
            <pc:sldMk cId="1840938997" sldId="266"/>
            <ac:picMk id="6" creationId="{A10093BA-2060-4C01-B8F5-64BABF7D9D47}"/>
          </ac:picMkLst>
        </pc:picChg>
      </pc:sldChg>
    </pc:docChg>
  </pc:docChgLst>
  <pc:docChgLst>
    <pc:chgData name="Evgenij Smirnov" userId="b5dbb34ff2d7308e" providerId="LiveId" clId="{64DC489A-1673-4D08-AA89-DE7A4DD7E9A8}"/>
    <pc:docChg chg="custSel modSld">
      <pc:chgData name="Evgenij Smirnov" userId="b5dbb34ff2d7308e" providerId="LiveId" clId="{64DC489A-1673-4D08-AA89-DE7A4DD7E9A8}" dt="2019-04-28T06:29:13.123" v="92" actId="20577"/>
      <pc:docMkLst>
        <pc:docMk/>
      </pc:docMkLst>
      <pc:sldChg chg="modSp">
        <pc:chgData name="Evgenij Smirnov" userId="b5dbb34ff2d7308e" providerId="LiveId" clId="{64DC489A-1673-4D08-AA89-DE7A4DD7E9A8}" dt="2019-04-28T06:28:51.625" v="76" actId="20577"/>
        <pc:sldMkLst>
          <pc:docMk/>
          <pc:sldMk cId="573852390" sldId="256"/>
        </pc:sldMkLst>
        <pc:spChg chg="mod">
          <ac:chgData name="Evgenij Smirnov" userId="b5dbb34ff2d7308e" providerId="LiveId" clId="{64DC489A-1673-4D08-AA89-DE7A4DD7E9A8}" dt="2019-04-28T06:28:42.682" v="61"/>
          <ac:spMkLst>
            <pc:docMk/>
            <pc:sldMk cId="573852390" sldId="256"/>
            <ac:spMk id="4" creationId="{AFDF63C0-7899-484C-A4D0-4E094D7D8514}"/>
          </ac:spMkLst>
        </pc:spChg>
        <pc:spChg chg="mod">
          <ac:chgData name="Evgenij Smirnov" userId="b5dbb34ff2d7308e" providerId="LiveId" clId="{64DC489A-1673-4D08-AA89-DE7A4DD7E9A8}" dt="2019-04-28T06:28:51.625" v="76" actId="20577"/>
          <ac:spMkLst>
            <pc:docMk/>
            <pc:sldMk cId="573852390" sldId="256"/>
            <ac:spMk id="5" creationId="{DA3D2870-C39A-437F-AE7C-28D23BA6E53D}"/>
          </ac:spMkLst>
        </pc:spChg>
      </pc:sldChg>
      <pc:sldChg chg="modSp">
        <pc:chgData name="Evgenij Smirnov" userId="b5dbb34ff2d7308e" providerId="LiveId" clId="{64DC489A-1673-4D08-AA89-DE7A4DD7E9A8}" dt="2019-04-28T06:29:13.123" v="92" actId="20577"/>
        <pc:sldMkLst>
          <pc:docMk/>
          <pc:sldMk cId="2052133262" sldId="272"/>
        </pc:sldMkLst>
        <pc:spChg chg="mod">
          <ac:chgData name="Evgenij Smirnov" userId="b5dbb34ff2d7308e" providerId="LiveId" clId="{64DC489A-1673-4D08-AA89-DE7A4DD7E9A8}" dt="2019-04-28T06:29:04.879" v="77"/>
          <ac:spMkLst>
            <pc:docMk/>
            <pc:sldMk cId="2052133262" sldId="272"/>
            <ac:spMk id="4" creationId="{AFDF63C0-7899-484C-A4D0-4E094D7D8514}"/>
          </ac:spMkLst>
        </pc:spChg>
        <pc:spChg chg="mod">
          <ac:chgData name="Evgenij Smirnov" userId="b5dbb34ff2d7308e" providerId="LiveId" clId="{64DC489A-1673-4D08-AA89-DE7A4DD7E9A8}" dt="2019-04-28T06:29:13.123" v="92" actId="20577"/>
          <ac:spMkLst>
            <pc:docMk/>
            <pc:sldMk cId="2052133262" sldId="272"/>
            <ac:spMk id="5" creationId="{DA3D2870-C39A-437F-AE7C-28D23BA6E53D}"/>
          </ac:spMkLst>
        </pc:spChg>
      </pc:sldChg>
    </pc:docChg>
  </pc:docChgLst>
  <pc:docChgLst>
    <pc:chgData name="Evgenij Smirnov" userId="b5dbb34ff2d7308e" providerId="LiveId" clId="{3D89F045-B015-4E39-B5F6-5454F7F37163}"/>
    <pc:docChg chg="undo custSel addSld delSld modSld sldOrd modMainMaster">
      <pc:chgData name="Evgenij Smirnov" userId="b5dbb34ff2d7308e" providerId="LiveId" clId="{3D89F045-B015-4E39-B5F6-5454F7F37163}" dt="2019-06-06T11:03:09.801" v="2958" actId="20577"/>
      <pc:docMkLst>
        <pc:docMk/>
      </pc:docMkLst>
      <pc:sldChg chg="modSp">
        <pc:chgData name="Evgenij Smirnov" userId="b5dbb34ff2d7308e" providerId="LiveId" clId="{3D89F045-B015-4E39-B5F6-5454F7F37163}" dt="2019-05-30T10:54:43.849" v="281" actId="20577"/>
        <pc:sldMkLst>
          <pc:docMk/>
          <pc:sldMk cId="1387870376" sldId="257"/>
        </pc:sldMkLst>
        <pc:spChg chg="mod">
          <ac:chgData name="Evgenij Smirnov" userId="b5dbb34ff2d7308e" providerId="LiveId" clId="{3D89F045-B015-4E39-B5F6-5454F7F37163}" dt="2019-05-30T10:54:43.849" v="281" actId="20577"/>
          <ac:spMkLst>
            <pc:docMk/>
            <pc:sldMk cId="1387870376" sldId="257"/>
            <ac:spMk id="9" creationId="{0B81FE05-8089-40D5-840E-72D2BC42A676}"/>
          </ac:spMkLst>
        </pc:spChg>
      </pc:sldChg>
      <pc:sldChg chg="modTransition">
        <pc:chgData name="Evgenij Smirnov" userId="b5dbb34ff2d7308e" providerId="LiveId" clId="{3D89F045-B015-4E39-B5F6-5454F7F37163}" dt="2019-06-02T17:04:38.024" v="1022"/>
        <pc:sldMkLst>
          <pc:docMk/>
          <pc:sldMk cId="2317594570" sldId="262"/>
        </pc:sldMkLst>
      </pc:sldChg>
      <pc:sldChg chg="modSp">
        <pc:chgData name="Evgenij Smirnov" userId="b5dbb34ff2d7308e" providerId="LiveId" clId="{3D89F045-B015-4E39-B5F6-5454F7F37163}" dt="2019-06-06T11:03:09.801" v="2958" actId="20577"/>
        <pc:sldMkLst>
          <pc:docMk/>
          <pc:sldMk cId="1980641671" sldId="263"/>
        </pc:sldMkLst>
        <pc:spChg chg="mod">
          <ac:chgData name="Evgenij Smirnov" userId="b5dbb34ff2d7308e" providerId="LiveId" clId="{3D89F045-B015-4E39-B5F6-5454F7F37163}" dt="2019-06-06T11:03:09.801" v="2958" actId="20577"/>
          <ac:spMkLst>
            <pc:docMk/>
            <pc:sldMk cId="1980641671" sldId="263"/>
            <ac:spMk id="4" creationId="{1BF78C52-77F8-4109-8CDE-7F92C6B3980E}"/>
          </ac:spMkLst>
        </pc:spChg>
      </pc:sldChg>
      <pc:sldChg chg="addSp modSp add modNotesTx">
        <pc:chgData name="Evgenij Smirnov" userId="b5dbb34ff2d7308e" providerId="LiveId" clId="{3D89F045-B015-4E39-B5F6-5454F7F37163}" dt="2019-05-26T14:59:36.109" v="98" actId="6549"/>
        <pc:sldMkLst>
          <pc:docMk/>
          <pc:sldMk cId="114836416" sldId="280"/>
        </pc:sldMkLst>
        <pc:spChg chg="mod">
          <ac:chgData name="Evgenij Smirnov" userId="b5dbb34ff2d7308e" providerId="LiveId" clId="{3D89F045-B015-4E39-B5F6-5454F7F37163}" dt="2019-05-26T09:09:24.236" v="74" actId="5793"/>
          <ac:spMkLst>
            <pc:docMk/>
            <pc:sldMk cId="114836416" sldId="280"/>
            <ac:spMk id="8" creationId="{79D17843-0B9C-4455-AFFB-760D8C77D0BD}"/>
          </ac:spMkLst>
        </pc:spChg>
        <pc:spChg chg="mod">
          <ac:chgData name="Evgenij Smirnov" userId="b5dbb34ff2d7308e" providerId="LiveId" clId="{3D89F045-B015-4E39-B5F6-5454F7F37163}" dt="2019-05-26T09:09:08.411" v="47" actId="20577"/>
          <ac:spMkLst>
            <pc:docMk/>
            <pc:sldMk cId="114836416" sldId="280"/>
            <ac:spMk id="9" creationId="{0B81FE05-8089-40D5-840E-72D2BC42A676}"/>
          </ac:spMkLst>
        </pc:spChg>
        <pc:picChg chg="add mod">
          <ac:chgData name="Evgenij Smirnov" userId="b5dbb34ff2d7308e" providerId="LiveId" clId="{3D89F045-B015-4E39-B5F6-5454F7F37163}" dt="2019-05-26T09:09:55.491" v="79" actId="14861"/>
          <ac:picMkLst>
            <pc:docMk/>
            <pc:sldMk cId="114836416" sldId="280"/>
            <ac:picMk id="3" creationId="{6F347893-8E73-4107-BADA-5E43F92485F5}"/>
          </ac:picMkLst>
        </pc:picChg>
        <pc:picChg chg="add mod">
          <ac:chgData name="Evgenij Smirnov" userId="b5dbb34ff2d7308e" providerId="LiveId" clId="{3D89F045-B015-4E39-B5F6-5454F7F37163}" dt="2019-05-26T14:01:42.334" v="97" actId="14100"/>
          <ac:picMkLst>
            <pc:docMk/>
            <pc:sldMk cId="114836416" sldId="280"/>
            <ac:picMk id="4" creationId="{41FE2871-3C0C-4D8F-9AF9-365CB5FD3B7E}"/>
          </ac:picMkLst>
        </pc:picChg>
      </pc:sldChg>
      <pc:sldChg chg="addSp modSp add">
        <pc:chgData name="Evgenij Smirnov" userId="b5dbb34ff2d7308e" providerId="LiveId" clId="{3D89F045-B015-4E39-B5F6-5454F7F37163}" dt="2019-06-02T16:59:01.235" v="911" actId="20577"/>
        <pc:sldMkLst>
          <pc:docMk/>
          <pc:sldMk cId="1703238963" sldId="281"/>
        </pc:sldMkLst>
        <pc:spChg chg="mod">
          <ac:chgData name="Evgenij Smirnov" userId="b5dbb34ff2d7308e" providerId="LiveId" clId="{3D89F045-B015-4E39-B5F6-5454F7F37163}" dt="2019-05-30T11:20:03.380" v="324" actId="20577"/>
          <ac:spMkLst>
            <pc:docMk/>
            <pc:sldMk cId="1703238963" sldId="281"/>
            <ac:spMk id="2" creationId="{F79DF023-7DE0-4586-ACEA-2E50011648AC}"/>
          </ac:spMkLst>
        </pc:spChg>
        <pc:spChg chg="mod">
          <ac:chgData name="Evgenij Smirnov" userId="b5dbb34ff2d7308e" providerId="LiveId" clId="{3D89F045-B015-4E39-B5F6-5454F7F37163}" dt="2019-06-02T16:59:01.235" v="911" actId="20577"/>
          <ac:spMkLst>
            <pc:docMk/>
            <pc:sldMk cId="1703238963" sldId="281"/>
            <ac:spMk id="3" creationId="{CD2C9A79-2373-465A-A37A-676E368BF884}"/>
          </ac:spMkLst>
        </pc:spChg>
        <pc:picChg chg="add mod">
          <ac:chgData name="Evgenij Smirnov" userId="b5dbb34ff2d7308e" providerId="LiveId" clId="{3D89F045-B015-4E39-B5F6-5454F7F37163}" dt="2019-06-02T12:52:22.334" v="900" actId="1076"/>
          <ac:picMkLst>
            <pc:docMk/>
            <pc:sldMk cId="1703238963" sldId="281"/>
            <ac:picMk id="5" creationId="{EBE21A8F-0A08-492B-AC79-75F11F2D768E}"/>
          </ac:picMkLst>
        </pc:picChg>
        <pc:picChg chg="add mod">
          <ac:chgData name="Evgenij Smirnov" userId="b5dbb34ff2d7308e" providerId="LiveId" clId="{3D89F045-B015-4E39-B5F6-5454F7F37163}" dt="2019-06-02T12:52:04.948" v="887" actId="1076"/>
          <ac:picMkLst>
            <pc:docMk/>
            <pc:sldMk cId="1703238963" sldId="281"/>
            <ac:picMk id="6" creationId="{3D3B0FA4-2243-4B8F-84AE-FE6B35356CC3}"/>
          </ac:picMkLst>
        </pc:picChg>
        <pc:picChg chg="add mod">
          <ac:chgData name="Evgenij Smirnov" userId="b5dbb34ff2d7308e" providerId="LiveId" clId="{3D89F045-B015-4E39-B5F6-5454F7F37163}" dt="2019-05-30T12:03:26.925" v="685" actId="14861"/>
          <ac:picMkLst>
            <pc:docMk/>
            <pc:sldMk cId="1703238963" sldId="281"/>
            <ac:picMk id="7" creationId="{2C6C599D-30AE-4F82-B866-C7BC4CF5D990}"/>
          </ac:picMkLst>
        </pc:picChg>
      </pc:sldChg>
      <pc:sldChg chg="modSp add">
        <pc:chgData name="Evgenij Smirnov" userId="b5dbb34ff2d7308e" providerId="LiveId" clId="{3D89F045-B015-4E39-B5F6-5454F7F37163}" dt="2019-06-06T10:31:46.348" v="1970" actId="20577"/>
        <pc:sldMkLst>
          <pc:docMk/>
          <pc:sldMk cId="3999452907" sldId="282"/>
        </pc:sldMkLst>
        <pc:spChg chg="mod">
          <ac:chgData name="Evgenij Smirnov" userId="b5dbb34ff2d7308e" providerId="LiveId" clId="{3D89F045-B015-4E39-B5F6-5454F7F37163}" dt="2019-05-30T17:55:39.857" v="740" actId="20577"/>
          <ac:spMkLst>
            <pc:docMk/>
            <pc:sldMk cId="3999452907" sldId="282"/>
            <ac:spMk id="2" creationId="{FFF27839-1AE0-4601-B918-51549053E122}"/>
          </ac:spMkLst>
        </pc:spChg>
        <pc:spChg chg="mod">
          <ac:chgData name="Evgenij Smirnov" userId="b5dbb34ff2d7308e" providerId="LiveId" clId="{3D89F045-B015-4E39-B5F6-5454F7F37163}" dt="2019-06-06T10:31:46.348" v="1970" actId="20577"/>
          <ac:spMkLst>
            <pc:docMk/>
            <pc:sldMk cId="3999452907" sldId="282"/>
            <ac:spMk id="3" creationId="{4BC6BC5F-C95B-4837-9C44-7863638C2713}"/>
          </ac:spMkLst>
        </pc:spChg>
      </pc:sldChg>
      <pc:sldChg chg="modSp add">
        <pc:chgData name="Evgenij Smirnov" userId="b5dbb34ff2d7308e" providerId="LiveId" clId="{3D89F045-B015-4E39-B5F6-5454F7F37163}" dt="2019-06-06T10:34:51.396" v="2113" actId="20577"/>
        <pc:sldMkLst>
          <pc:docMk/>
          <pc:sldMk cId="1261291004" sldId="284"/>
        </pc:sldMkLst>
        <pc:spChg chg="mod">
          <ac:chgData name="Evgenij Smirnov" userId="b5dbb34ff2d7308e" providerId="LiveId" clId="{3D89F045-B015-4E39-B5F6-5454F7F37163}" dt="2019-06-06T10:33:25.687" v="1975" actId="20577"/>
          <ac:spMkLst>
            <pc:docMk/>
            <pc:sldMk cId="1261291004" sldId="284"/>
            <ac:spMk id="2" creationId="{F64BB08D-237C-467D-864C-D3DFE2FD5FBA}"/>
          </ac:spMkLst>
        </pc:spChg>
        <pc:spChg chg="mod">
          <ac:chgData name="Evgenij Smirnov" userId="b5dbb34ff2d7308e" providerId="LiveId" clId="{3D89F045-B015-4E39-B5F6-5454F7F37163}" dt="2019-06-06T10:34:51.396" v="2113" actId="20577"/>
          <ac:spMkLst>
            <pc:docMk/>
            <pc:sldMk cId="1261291004" sldId="284"/>
            <ac:spMk id="3" creationId="{2449B0C2-31BE-4319-B6BA-29218A713B32}"/>
          </ac:spMkLst>
        </pc:spChg>
      </pc:sldChg>
      <pc:sldChg chg="modSp add del">
        <pc:chgData name="Evgenij Smirnov" userId="b5dbb34ff2d7308e" providerId="LiveId" clId="{3D89F045-B015-4E39-B5F6-5454F7F37163}" dt="2019-06-06T10:36:28.334" v="2227" actId="2696"/>
        <pc:sldMkLst>
          <pc:docMk/>
          <pc:sldMk cId="3304095656" sldId="285"/>
        </pc:sldMkLst>
        <pc:spChg chg="mod">
          <ac:chgData name="Evgenij Smirnov" userId="b5dbb34ff2d7308e" providerId="LiveId" clId="{3D89F045-B015-4E39-B5F6-5454F7F37163}" dt="2019-06-02T17:02:48.694" v="967" actId="20577"/>
          <ac:spMkLst>
            <pc:docMk/>
            <pc:sldMk cId="3304095656" sldId="285"/>
            <ac:spMk id="2" creationId="{280F64B2-AEF2-4B0C-B6C9-5F91B98C5ED9}"/>
          </ac:spMkLst>
        </pc:spChg>
      </pc:sldChg>
      <pc:sldChg chg="addSp delSp modSp add">
        <pc:chgData name="Evgenij Smirnov" userId="b5dbb34ff2d7308e" providerId="LiveId" clId="{3D89F045-B015-4E39-B5F6-5454F7F37163}" dt="2019-06-06T10:51:21.578" v="2494" actId="14861"/>
        <pc:sldMkLst>
          <pc:docMk/>
          <pc:sldMk cId="872307935" sldId="286"/>
        </pc:sldMkLst>
        <pc:spChg chg="mod">
          <ac:chgData name="Evgenij Smirnov" userId="b5dbb34ff2d7308e" providerId="LiveId" clId="{3D89F045-B015-4E39-B5F6-5454F7F37163}" dt="2019-06-02T17:03:30.064" v="997" actId="20577"/>
          <ac:spMkLst>
            <pc:docMk/>
            <pc:sldMk cId="872307935" sldId="286"/>
            <ac:spMk id="2" creationId="{F7892B1D-180F-40FC-80BE-6319FA38BC40}"/>
          </ac:spMkLst>
        </pc:spChg>
        <pc:spChg chg="mod">
          <ac:chgData name="Evgenij Smirnov" userId="b5dbb34ff2d7308e" providerId="LiveId" clId="{3D89F045-B015-4E39-B5F6-5454F7F37163}" dt="2019-06-06T10:50:42.730" v="2489" actId="20577"/>
          <ac:spMkLst>
            <pc:docMk/>
            <pc:sldMk cId="872307935" sldId="286"/>
            <ac:spMk id="3" creationId="{BA0C4875-E27D-4779-96E2-AFBA99C0FB6D}"/>
          </ac:spMkLst>
        </pc:spChg>
        <pc:picChg chg="add del mod">
          <ac:chgData name="Evgenij Smirnov" userId="b5dbb34ff2d7308e" providerId="LiveId" clId="{3D89F045-B015-4E39-B5F6-5454F7F37163}" dt="2019-06-06T10:50:14.634" v="2480" actId="478"/>
          <ac:picMkLst>
            <pc:docMk/>
            <pc:sldMk cId="872307935" sldId="286"/>
            <ac:picMk id="5" creationId="{C373242F-2CA2-463E-A649-E35ED7D35652}"/>
          </ac:picMkLst>
        </pc:picChg>
        <pc:picChg chg="add del mod">
          <ac:chgData name="Evgenij Smirnov" userId="b5dbb34ff2d7308e" providerId="LiveId" clId="{3D89F045-B015-4E39-B5F6-5454F7F37163}" dt="2019-06-06T10:50:44.920" v="2490" actId="478"/>
          <ac:picMkLst>
            <pc:docMk/>
            <pc:sldMk cId="872307935" sldId="286"/>
            <ac:picMk id="6" creationId="{9B1F05FB-1814-416C-825C-4B54F081783C}"/>
          </ac:picMkLst>
        </pc:picChg>
        <pc:picChg chg="add mod">
          <ac:chgData name="Evgenij Smirnov" userId="b5dbb34ff2d7308e" providerId="LiveId" clId="{3D89F045-B015-4E39-B5F6-5454F7F37163}" dt="2019-06-06T10:50:36.810" v="2483" actId="14861"/>
          <ac:picMkLst>
            <pc:docMk/>
            <pc:sldMk cId="872307935" sldId="286"/>
            <ac:picMk id="7" creationId="{A77560A9-A6E7-42E2-BD29-2420C9DFB9B5}"/>
          </ac:picMkLst>
        </pc:picChg>
        <pc:picChg chg="add mod">
          <ac:chgData name="Evgenij Smirnov" userId="b5dbb34ff2d7308e" providerId="LiveId" clId="{3D89F045-B015-4E39-B5F6-5454F7F37163}" dt="2019-06-06T10:51:21.578" v="2494" actId="14861"/>
          <ac:picMkLst>
            <pc:docMk/>
            <pc:sldMk cId="872307935" sldId="286"/>
            <ac:picMk id="8" creationId="{4DACD2F2-2D09-4170-A8E6-D9C97C8472FC}"/>
          </ac:picMkLst>
        </pc:picChg>
      </pc:sldChg>
      <pc:sldChg chg="addSp modSp add">
        <pc:chgData name="Evgenij Smirnov" userId="b5dbb34ff2d7308e" providerId="LiveId" clId="{3D89F045-B015-4E39-B5F6-5454F7F37163}" dt="2019-06-06T10:40:56.677" v="2453" actId="20577"/>
        <pc:sldMkLst>
          <pc:docMk/>
          <pc:sldMk cId="1108096586" sldId="287"/>
        </pc:sldMkLst>
        <pc:spChg chg="mod">
          <ac:chgData name="Evgenij Smirnov" userId="b5dbb34ff2d7308e" providerId="LiveId" clId="{3D89F045-B015-4E39-B5F6-5454F7F37163}" dt="2019-06-02T17:03:49.587" v="1020" actId="20577"/>
          <ac:spMkLst>
            <pc:docMk/>
            <pc:sldMk cId="1108096586" sldId="287"/>
            <ac:spMk id="2" creationId="{DEEC6579-B53A-446E-9B0F-F915916B1648}"/>
          </ac:spMkLst>
        </pc:spChg>
        <pc:spChg chg="mod">
          <ac:chgData name="Evgenij Smirnov" userId="b5dbb34ff2d7308e" providerId="LiveId" clId="{3D89F045-B015-4E39-B5F6-5454F7F37163}" dt="2019-06-06T10:40:56.677" v="2453" actId="20577"/>
          <ac:spMkLst>
            <pc:docMk/>
            <pc:sldMk cId="1108096586" sldId="287"/>
            <ac:spMk id="3" creationId="{BAB90321-9248-4C9B-B2F0-F9B0EAD86348}"/>
          </ac:spMkLst>
        </pc:spChg>
        <pc:picChg chg="add mod">
          <ac:chgData name="Evgenij Smirnov" userId="b5dbb34ff2d7308e" providerId="LiveId" clId="{3D89F045-B015-4E39-B5F6-5454F7F37163}" dt="2019-06-06T10:40:46.771" v="2452" actId="1076"/>
          <ac:picMkLst>
            <pc:docMk/>
            <pc:sldMk cId="1108096586" sldId="287"/>
            <ac:picMk id="5" creationId="{7946DD51-25F9-425D-ACE2-2EB711619E5E}"/>
          </ac:picMkLst>
        </pc:picChg>
      </pc:sldChg>
      <pc:sldChg chg="modSp add ord">
        <pc:chgData name="Evgenij Smirnov" userId="b5dbb34ff2d7308e" providerId="LiveId" clId="{3D89F045-B015-4E39-B5F6-5454F7F37163}" dt="2019-06-06T10:38:26.147" v="2316" actId="20577"/>
        <pc:sldMkLst>
          <pc:docMk/>
          <pc:sldMk cId="3569182179" sldId="288"/>
        </pc:sldMkLst>
        <pc:spChg chg="mod">
          <ac:chgData name="Evgenij Smirnov" userId="b5dbb34ff2d7308e" providerId="LiveId" clId="{3D89F045-B015-4E39-B5F6-5454F7F37163}" dt="2019-06-06T10:38:26.147" v="2316" actId="20577"/>
          <ac:spMkLst>
            <pc:docMk/>
            <pc:sldMk cId="3569182179" sldId="288"/>
            <ac:spMk id="8" creationId="{2AB76F54-C4A4-47F8-8683-25F99C8416FC}"/>
          </ac:spMkLst>
        </pc:spChg>
      </pc:sldChg>
      <pc:sldChg chg="modSp add ord">
        <pc:chgData name="Evgenij Smirnov" userId="b5dbb34ff2d7308e" providerId="LiveId" clId="{3D89F045-B015-4E39-B5F6-5454F7F37163}" dt="2019-06-06T10:31:12.539" v="1931" actId="20577"/>
        <pc:sldMkLst>
          <pc:docMk/>
          <pc:sldMk cId="2214509200" sldId="289"/>
        </pc:sldMkLst>
        <pc:spChg chg="mod">
          <ac:chgData name="Evgenij Smirnov" userId="b5dbb34ff2d7308e" providerId="LiveId" clId="{3D89F045-B015-4E39-B5F6-5454F7F37163}" dt="2019-06-06T10:31:12.539" v="1931" actId="20577"/>
          <ac:spMkLst>
            <pc:docMk/>
            <pc:sldMk cId="2214509200" sldId="289"/>
            <ac:spMk id="8" creationId="{2AB76F54-C4A4-47F8-8683-25F99C8416FC}"/>
          </ac:spMkLst>
        </pc:spChg>
      </pc:sldChg>
      <pc:sldChg chg="modSp add ord">
        <pc:chgData name="Evgenij Smirnov" userId="b5dbb34ff2d7308e" providerId="LiveId" clId="{3D89F045-B015-4E39-B5F6-5454F7F37163}" dt="2019-06-03T09:53:43.702" v="1679" actId="20577"/>
        <pc:sldMkLst>
          <pc:docMk/>
          <pc:sldMk cId="1953257316" sldId="290"/>
        </pc:sldMkLst>
        <pc:spChg chg="mod">
          <ac:chgData name="Evgenij Smirnov" userId="b5dbb34ff2d7308e" providerId="LiveId" clId="{3D89F045-B015-4E39-B5F6-5454F7F37163}" dt="2019-06-03T09:53:43.702" v="1679" actId="20577"/>
          <ac:spMkLst>
            <pc:docMk/>
            <pc:sldMk cId="1953257316" sldId="290"/>
            <ac:spMk id="8" creationId="{2AB76F54-C4A4-47F8-8683-25F99C8416FC}"/>
          </ac:spMkLst>
        </pc:spChg>
      </pc:sldChg>
      <pc:sldChg chg="modSp add">
        <pc:chgData name="Evgenij Smirnov" userId="b5dbb34ff2d7308e" providerId="LiveId" clId="{3D89F045-B015-4E39-B5F6-5454F7F37163}" dt="2019-06-06T10:36:20.615" v="2226" actId="20577"/>
        <pc:sldMkLst>
          <pc:docMk/>
          <pc:sldMk cId="1643664753" sldId="291"/>
        </pc:sldMkLst>
        <pc:spChg chg="mod">
          <ac:chgData name="Evgenij Smirnov" userId="b5dbb34ff2d7308e" providerId="LiveId" clId="{3D89F045-B015-4E39-B5F6-5454F7F37163}" dt="2019-06-06T10:33:45.406" v="1978" actId="20577"/>
          <ac:spMkLst>
            <pc:docMk/>
            <pc:sldMk cId="1643664753" sldId="291"/>
            <ac:spMk id="2" creationId="{F64BB08D-237C-467D-864C-D3DFE2FD5FBA}"/>
          </ac:spMkLst>
        </pc:spChg>
        <pc:spChg chg="mod">
          <ac:chgData name="Evgenij Smirnov" userId="b5dbb34ff2d7308e" providerId="LiveId" clId="{3D89F045-B015-4E39-B5F6-5454F7F37163}" dt="2019-06-06T10:36:20.615" v="2226" actId="20577"/>
          <ac:spMkLst>
            <pc:docMk/>
            <pc:sldMk cId="1643664753" sldId="291"/>
            <ac:spMk id="3" creationId="{2449B0C2-31BE-4319-B6BA-29218A713B32}"/>
          </ac:spMkLst>
        </pc:spChg>
      </pc:sldChg>
      <pc:sldChg chg="add del">
        <pc:chgData name="Evgenij Smirnov" userId="b5dbb34ff2d7308e" providerId="LiveId" clId="{3D89F045-B015-4E39-B5F6-5454F7F37163}" dt="2019-06-06T10:37:13.794" v="2229" actId="2696"/>
        <pc:sldMkLst>
          <pc:docMk/>
          <pc:sldMk cId="2055230684" sldId="292"/>
        </pc:sldMkLst>
      </pc:sldChg>
      <pc:sldChg chg="add">
        <pc:chgData name="Evgenij Smirnov" userId="b5dbb34ff2d7308e" providerId="LiveId" clId="{3D89F045-B015-4E39-B5F6-5454F7F37163}" dt="2019-06-06T10:38:13.116" v="2288"/>
        <pc:sldMkLst>
          <pc:docMk/>
          <pc:sldMk cId="3307215380" sldId="292"/>
        </pc:sldMkLst>
      </pc:sldChg>
      <pc:sldChg chg="add">
        <pc:chgData name="Evgenij Smirnov" userId="b5dbb34ff2d7308e" providerId="LiveId" clId="{3D89F045-B015-4E39-B5F6-5454F7F37163}" dt="2019-06-06T10:48:05.283" v="2454"/>
        <pc:sldMkLst>
          <pc:docMk/>
          <pc:sldMk cId="860304540" sldId="293"/>
        </pc:sldMkLst>
      </pc:sldChg>
      <pc:sldMasterChg chg="modSldLayout">
        <pc:chgData name="Evgenij Smirnov" userId="b5dbb34ff2d7308e" providerId="LiveId" clId="{3D89F045-B015-4E39-B5F6-5454F7F37163}" dt="2019-05-30T17:45:35.814" v="696" actId="122"/>
        <pc:sldMasterMkLst>
          <pc:docMk/>
          <pc:sldMasterMk cId="331143404" sldId="2147483662"/>
        </pc:sldMasterMkLst>
        <pc:sldLayoutChg chg="modSp">
          <pc:chgData name="Evgenij Smirnov" userId="b5dbb34ff2d7308e" providerId="LiveId" clId="{3D89F045-B015-4E39-B5F6-5454F7F37163}" dt="2019-05-30T17:45:35.814" v="696" actId="122"/>
          <pc:sldLayoutMkLst>
            <pc:docMk/>
            <pc:sldMasterMk cId="331143404" sldId="2147483662"/>
            <pc:sldLayoutMk cId="2878180899" sldId="2147483670"/>
          </pc:sldLayoutMkLst>
          <pc:spChg chg="mod">
            <ac:chgData name="Evgenij Smirnov" userId="b5dbb34ff2d7308e" providerId="LiveId" clId="{3D89F045-B015-4E39-B5F6-5454F7F37163}" dt="2019-05-30T17:45:35.814" v="696" actId="122"/>
            <ac:spMkLst>
              <pc:docMk/>
              <pc:sldMasterMk cId="331143404" sldId="2147483662"/>
              <pc:sldLayoutMk cId="2878180899" sldId="2147483670"/>
              <ac:spMk id="2" creationId="{A0DCE37D-92FA-4B35-BC4E-B21F63E3AFA9}"/>
            </ac:spMkLst>
          </pc:spChg>
        </pc:sldLayoutChg>
      </pc:sldMasterChg>
    </pc:docChg>
  </pc:docChgLst>
  <pc:docChgLst>
    <pc:chgData name="Evgenij Smirnov" userId="b5dbb34ff2d7308e" providerId="LiveId" clId="{5093CA6C-C6D8-42DE-A0D9-F21FE8CDB005}"/>
    <pc:docChg chg="custSel addSld modSld">
      <pc:chgData name="Evgenij Smirnov" userId="b5dbb34ff2d7308e" providerId="LiveId" clId="{5093CA6C-C6D8-42DE-A0D9-F21FE8CDB005}" dt="2019-06-06T21:24:56.529" v="991" actId="20577"/>
      <pc:docMkLst>
        <pc:docMk/>
      </pc:docMkLst>
      <pc:sldChg chg="modSp">
        <pc:chgData name="Evgenij Smirnov" userId="b5dbb34ff2d7308e" providerId="LiveId" clId="{5093CA6C-C6D8-42DE-A0D9-F21FE8CDB005}" dt="2019-06-05T17:29:53.159" v="707" actId="20577"/>
        <pc:sldMkLst>
          <pc:docMk/>
          <pc:sldMk cId="1261291004" sldId="284"/>
        </pc:sldMkLst>
        <pc:spChg chg="mod">
          <ac:chgData name="Evgenij Smirnov" userId="b5dbb34ff2d7308e" providerId="LiveId" clId="{5093CA6C-C6D8-42DE-A0D9-F21FE8CDB005}" dt="2019-06-05T17:29:53.159" v="707" actId="20577"/>
          <ac:spMkLst>
            <pc:docMk/>
            <pc:sldMk cId="1261291004" sldId="284"/>
            <ac:spMk id="3" creationId="{2449B0C2-31BE-4319-B6BA-29218A713B32}"/>
          </ac:spMkLst>
        </pc:spChg>
      </pc:sldChg>
      <pc:sldChg chg="modSp">
        <pc:chgData name="Evgenij Smirnov" userId="b5dbb34ff2d7308e" providerId="LiveId" clId="{5093CA6C-C6D8-42DE-A0D9-F21FE8CDB005}" dt="2019-06-06T12:55:15.781" v="747" actId="20577"/>
        <pc:sldMkLst>
          <pc:docMk/>
          <pc:sldMk cId="872307935" sldId="286"/>
        </pc:sldMkLst>
        <pc:spChg chg="mod">
          <ac:chgData name="Evgenij Smirnov" userId="b5dbb34ff2d7308e" providerId="LiveId" clId="{5093CA6C-C6D8-42DE-A0D9-F21FE8CDB005}" dt="2019-06-06T12:55:15.781" v="747" actId="20577"/>
          <ac:spMkLst>
            <pc:docMk/>
            <pc:sldMk cId="872307935" sldId="286"/>
            <ac:spMk id="2" creationId="{F7892B1D-180F-40FC-80BE-6319FA38BC40}"/>
          </ac:spMkLst>
        </pc:spChg>
      </pc:sldChg>
      <pc:sldChg chg="modSp">
        <pc:chgData name="Evgenij Smirnov" userId="b5dbb34ff2d7308e" providerId="LiveId" clId="{5093CA6C-C6D8-42DE-A0D9-F21FE8CDB005}" dt="2019-06-06T21:24:56.529" v="991" actId="20577"/>
        <pc:sldMkLst>
          <pc:docMk/>
          <pc:sldMk cId="1108096586" sldId="287"/>
        </pc:sldMkLst>
        <pc:spChg chg="mod">
          <ac:chgData name="Evgenij Smirnov" userId="b5dbb34ff2d7308e" providerId="LiveId" clId="{5093CA6C-C6D8-42DE-A0D9-F21FE8CDB005}" dt="2019-06-06T21:24:56.529" v="991" actId="20577"/>
          <ac:spMkLst>
            <pc:docMk/>
            <pc:sldMk cId="1108096586" sldId="287"/>
            <ac:spMk id="3" creationId="{BAB90321-9248-4C9B-B2F0-F9B0EAD86348}"/>
          </ac:spMkLst>
        </pc:spChg>
      </pc:sldChg>
      <pc:sldChg chg="modSp">
        <pc:chgData name="Evgenij Smirnov" userId="b5dbb34ff2d7308e" providerId="LiveId" clId="{5093CA6C-C6D8-42DE-A0D9-F21FE8CDB005}" dt="2019-06-06T12:55:23.621" v="750" actId="20577"/>
        <pc:sldMkLst>
          <pc:docMk/>
          <pc:sldMk cId="860304540" sldId="293"/>
        </pc:sldMkLst>
        <pc:spChg chg="mod">
          <ac:chgData name="Evgenij Smirnov" userId="b5dbb34ff2d7308e" providerId="LiveId" clId="{5093CA6C-C6D8-42DE-A0D9-F21FE8CDB005}" dt="2019-06-06T12:55:23.621" v="750" actId="20577"/>
          <ac:spMkLst>
            <pc:docMk/>
            <pc:sldMk cId="860304540" sldId="293"/>
            <ac:spMk id="2" creationId="{F7892B1D-180F-40FC-80BE-6319FA38BC40}"/>
          </ac:spMkLst>
        </pc:spChg>
      </pc:sldChg>
      <pc:sldChg chg="delSp modSp add">
        <pc:chgData name="Evgenij Smirnov" userId="b5dbb34ff2d7308e" providerId="LiveId" clId="{5093CA6C-C6D8-42DE-A0D9-F21FE8CDB005}" dt="2019-06-06T13:02:53.852" v="985" actId="20577"/>
        <pc:sldMkLst>
          <pc:docMk/>
          <pc:sldMk cId="468183198" sldId="294"/>
        </pc:sldMkLst>
        <pc:spChg chg="mod">
          <ac:chgData name="Evgenij Smirnov" userId="b5dbb34ff2d7308e" providerId="LiveId" clId="{5093CA6C-C6D8-42DE-A0D9-F21FE8CDB005}" dt="2019-06-06T12:55:28.210" v="753" actId="20577"/>
          <ac:spMkLst>
            <pc:docMk/>
            <pc:sldMk cId="468183198" sldId="294"/>
            <ac:spMk id="2" creationId="{F7892B1D-180F-40FC-80BE-6319FA38BC40}"/>
          </ac:spMkLst>
        </pc:spChg>
        <pc:spChg chg="mod">
          <ac:chgData name="Evgenij Smirnov" userId="b5dbb34ff2d7308e" providerId="LiveId" clId="{5093CA6C-C6D8-42DE-A0D9-F21FE8CDB005}" dt="2019-06-06T13:02:53.852" v="985" actId="20577"/>
          <ac:spMkLst>
            <pc:docMk/>
            <pc:sldMk cId="468183198" sldId="294"/>
            <ac:spMk id="3" creationId="{BA0C4875-E27D-4779-96E2-AFBA99C0FB6D}"/>
          </ac:spMkLst>
        </pc:spChg>
        <pc:picChg chg="del">
          <ac:chgData name="Evgenij Smirnov" userId="b5dbb34ff2d7308e" providerId="LiveId" clId="{5093CA6C-C6D8-42DE-A0D9-F21FE8CDB005}" dt="2019-06-06T12:53:45.848" v="710" actId="478"/>
          <ac:picMkLst>
            <pc:docMk/>
            <pc:sldMk cId="468183198" sldId="294"/>
            <ac:picMk id="5" creationId="{C373242F-2CA2-463E-A649-E35ED7D35652}"/>
          </ac:picMkLst>
        </pc:picChg>
        <pc:picChg chg="del">
          <ac:chgData name="Evgenij Smirnov" userId="b5dbb34ff2d7308e" providerId="LiveId" clId="{5093CA6C-C6D8-42DE-A0D9-F21FE8CDB005}" dt="2019-06-06T12:53:50.446" v="711" actId="478"/>
          <ac:picMkLst>
            <pc:docMk/>
            <pc:sldMk cId="468183198" sldId="294"/>
            <ac:picMk id="6" creationId="{9B1F05FB-1814-416C-825C-4B54F081783C}"/>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‹Nr.›</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2956175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5619490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16</a:t>
            </a:fld>
            <a:endParaRPr lang="en-US"/>
          </a:p>
        </p:txBody>
      </p:sp>
    </p:spTree>
    <p:extLst>
      <p:ext uri="{BB962C8B-B14F-4D97-AF65-F5344CB8AC3E}">
        <p14:creationId xmlns:p14="http://schemas.microsoft.com/office/powerpoint/2010/main" val="2991810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19</a:t>
            </a:fld>
            <a:endParaRPr lang="en-US"/>
          </a:p>
        </p:txBody>
      </p:sp>
    </p:spTree>
    <p:extLst>
      <p:ext uri="{BB962C8B-B14F-4D97-AF65-F5344CB8AC3E}">
        <p14:creationId xmlns:p14="http://schemas.microsoft.com/office/powerpoint/2010/main" val="33198653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21</a:t>
            </a:fld>
            <a:endParaRPr lang="en-US"/>
          </a:p>
        </p:txBody>
      </p:sp>
    </p:spTree>
    <p:extLst>
      <p:ext uri="{BB962C8B-B14F-4D97-AF65-F5344CB8AC3E}">
        <p14:creationId xmlns:p14="http://schemas.microsoft.com/office/powerpoint/2010/main" val="40445822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To</a:t>
            </a:r>
            <a:r>
              <a:rPr lang="de-DE" dirty="0"/>
              <a:t> color-code PowerShell </a:t>
            </a:r>
            <a:r>
              <a:rPr lang="de-DE" dirty="0" err="1"/>
              <a:t>code</a:t>
            </a:r>
            <a:r>
              <a:rPr lang="de-DE" dirty="0"/>
              <a:t> in a </a:t>
            </a:r>
            <a:r>
              <a:rPr lang="de-DE" dirty="0" err="1"/>
              <a:t>consistent</a:t>
            </a:r>
            <a:r>
              <a:rPr lang="de-DE" dirty="0"/>
              <a:t> </a:t>
            </a:r>
            <a:r>
              <a:rPr lang="de-DE" dirty="0" err="1"/>
              <a:t>way</a:t>
            </a:r>
            <a:r>
              <a:rPr lang="de-DE" dirty="0"/>
              <a:t>, </a:t>
            </a:r>
            <a:r>
              <a:rPr lang="de-DE" dirty="0" err="1"/>
              <a:t>we</a:t>
            </a:r>
            <a:r>
              <a:rPr lang="de-DE" dirty="0"/>
              <a:t> </a:t>
            </a:r>
            <a:r>
              <a:rPr lang="de-DE" dirty="0" err="1"/>
              <a:t>ask</a:t>
            </a:r>
            <a:r>
              <a:rPr lang="de-DE" dirty="0"/>
              <a:t> </a:t>
            </a:r>
            <a:r>
              <a:rPr lang="de-DE" dirty="0" err="1"/>
              <a:t>that</a:t>
            </a:r>
            <a:r>
              <a:rPr lang="de-DE" dirty="0"/>
              <a:t> </a:t>
            </a:r>
            <a:r>
              <a:rPr lang="de-DE" dirty="0" err="1"/>
              <a:t>you</a:t>
            </a:r>
            <a:r>
              <a:rPr lang="de-DE" dirty="0"/>
              <a:t> </a:t>
            </a:r>
            <a:r>
              <a:rPr lang="de-DE" dirty="0" err="1"/>
              <a:t>paste</a:t>
            </a:r>
            <a:r>
              <a:rPr lang="de-DE" dirty="0"/>
              <a:t> </a:t>
            </a:r>
            <a:r>
              <a:rPr lang="de-DE" dirty="0" err="1"/>
              <a:t>your</a:t>
            </a:r>
            <a:r>
              <a:rPr lang="de-DE" dirty="0"/>
              <a:t> </a:t>
            </a:r>
            <a:r>
              <a:rPr lang="de-DE" dirty="0" err="1"/>
              <a:t>code</a:t>
            </a:r>
            <a:r>
              <a:rPr lang="de-DE" dirty="0"/>
              <a:t> </a:t>
            </a:r>
            <a:r>
              <a:rPr lang="de-DE" dirty="0" err="1"/>
              <a:t>into</a:t>
            </a:r>
            <a:r>
              <a:rPr lang="de-DE" dirty="0"/>
              <a:t> PowerShell ISE, </a:t>
            </a:r>
            <a:r>
              <a:rPr lang="de-DE" dirty="0" err="1"/>
              <a:t>select</a:t>
            </a:r>
            <a:r>
              <a:rPr lang="de-DE" dirty="0"/>
              <a:t> </a:t>
            </a:r>
            <a:r>
              <a:rPr lang="de-DE" dirty="0" err="1"/>
              <a:t>it</a:t>
            </a:r>
            <a:r>
              <a:rPr lang="de-DE" dirty="0"/>
              <a:t>, and </a:t>
            </a:r>
            <a:r>
              <a:rPr lang="de-DE" dirty="0" err="1"/>
              <a:t>copy</a:t>
            </a:r>
            <a:r>
              <a:rPr lang="de-DE" dirty="0"/>
              <a:t> </a:t>
            </a:r>
            <a:r>
              <a:rPr lang="de-DE" dirty="0" err="1"/>
              <a:t>it</a:t>
            </a:r>
            <a:r>
              <a:rPr lang="de-DE" dirty="0"/>
              <a:t> </a:t>
            </a:r>
            <a:r>
              <a:rPr lang="de-DE" dirty="0" err="1"/>
              <a:t>from</a:t>
            </a:r>
            <a:r>
              <a:rPr lang="de-DE" dirty="0"/>
              <a:t> ISE. Next, </a:t>
            </a:r>
            <a:r>
              <a:rPr lang="de-DE" dirty="0" err="1"/>
              <a:t>paste</a:t>
            </a:r>
            <a:r>
              <a:rPr lang="de-DE" dirty="0"/>
              <a:t> </a:t>
            </a:r>
            <a:r>
              <a:rPr lang="de-DE" dirty="0" err="1"/>
              <a:t>the</a:t>
            </a:r>
            <a:r>
              <a:rPr lang="de-DE" dirty="0"/>
              <a:t> </a:t>
            </a:r>
            <a:r>
              <a:rPr lang="de-DE" dirty="0" err="1"/>
              <a:t>code</a:t>
            </a:r>
            <a:r>
              <a:rPr lang="de-DE" dirty="0"/>
              <a:t> </a:t>
            </a:r>
            <a:r>
              <a:rPr lang="de-DE" dirty="0" err="1"/>
              <a:t>into</a:t>
            </a:r>
            <a:r>
              <a:rPr lang="de-DE" dirty="0"/>
              <a:t> </a:t>
            </a:r>
            <a:r>
              <a:rPr lang="de-DE" dirty="0" err="1"/>
              <a:t>the</a:t>
            </a:r>
            <a:r>
              <a:rPr lang="de-DE" dirty="0"/>
              <a:t> </a:t>
            </a:r>
            <a:r>
              <a:rPr lang="de-DE" dirty="0" err="1"/>
              <a:t>text</a:t>
            </a:r>
            <a:r>
              <a:rPr lang="de-DE" dirty="0"/>
              <a:t> </a:t>
            </a:r>
            <a:r>
              <a:rPr lang="de-DE" dirty="0" err="1"/>
              <a:t>field</a:t>
            </a:r>
            <a:r>
              <a:rPr lang="de-DE" dirty="0"/>
              <a:t>. </a:t>
            </a:r>
            <a:r>
              <a:rPr lang="de-DE" dirty="0" err="1"/>
              <a:t>It</a:t>
            </a:r>
            <a:r>
              <a:rPr lang="de-DE" dirty="0"/>
              <a:t> will </a:t>
            </a:r>
            <a:r>
              <a:rPr lang="de-DE" dirty="0" err="1"/>
              <a:t>appear</a:t>
            </a:r>
            <a:r>
              <a:rPr lang="de-DE" dirty="0"/>
              <a:t> </a:t>
            </a:r>
            <a:r>
              <a:rPr lang="de-DE" dirty="0" err="1"/>
              <a:t>black</a:t>
            </a:r>
            <a:r>
              <a:rPr lang="de-DE" dirty="0"/>
              <a:t> at </a:t>
            </a:r>
            <a:r>
              <a:rPr lang="de-DE" dirty="0" err="1"/>
              <a:t>first</a:t>
            </a:r>
            <a:r>
              <a:rPr lang="de-DE" dirty="0"/>
              <a:t>. </a:t>
            </a:r>
            <a:r>
              <a:rPr lang="de-DE" dirty="0" err="1"/>
              <a:t>When</a:t>
            </a:r>
            <a:r>
              <a:rPr lang="de-DE" dirty="0"/>
              <a:t> </a:t>
            </a:r>
            <a:r>
              <a:rPr lang="de-DE" dirty="0" err="1"/>
              <a:t>you</a:t>
            </a:r>
            <a:r>
              <a:rPr lang="de-DE" dirty="0"/>
              <a:t> </a:t>
            </a:r>
            <a:r>
              <a:rPr lang="de-DE" dirty="0" err="1"/>
              <a:t>click</a:t>
            </a:r>
            <a:r>
              <a:rPr lang="de-DE" dirty="0"/>
              <a:t> </a:t>
            </a:r>
            <a:r>
              <a:rPr lang="de-DE" dirty="0" err="1"/>
              <a:t>the</a:t>
            </a:r>
            <a:r>
              <a:rPr lang="de-DE" dirty="0"/>
              <a:t> </a:t>
            </a:r>
            <a:r>
              <a:rPr lang="de-DE" dirty="0" err="1"/>
              <a:t>small</a:t>
            </a:r>
            <a:r>
              <a:rPr lang="de-DE" dirty="0"/>
              <a:t> </a:t>
            </a:r>
            <a:r>
              <a:rPr lang="de-DE" dirty="0" err="1"/>
              <a:t>tool</a:t>
            </a:r>
            <a:r>
              <a:rPr lang="de-DE" dirty="0"/>
              <a:t> </a:t>
            </a:r>
            <a:r>
              <a:rPr lang="de-DE" dirty="0" err="1"/>
              <a:t>button</a:t>
            </a:r>
            <a:r>
              <a:rPr lang="de-DE" dirty="0"/>
              <a:t> </a:t>
            </a:r>
            <a:r>
              <a:rPr lang="de-DE" dirty="0" err="1"/>
              <a:t>that</a:t>
            </a:r>
            <a:r>
              <a:rPr lang="de-DE" dirty="0"/>
              <a:t> </a:t>
            </a:r>
            <a:r>
              <a:rPr lang="de-DE" dirty="0" err="1"/>
              <a:t>appears</a:t>
            </a:r>
            <a:r>
              <a:rPr lang="de-DE" dirty="0"/>
              <a:t> after </a:t>
            </a:r>
            <a:r>
              <a:rPr lang="de-DE" dirty="0" err="1"/>
              <a:t>pasting</a:t>
            </a:r>
            <a:r>
              <a:rPr lang="de-DE" dirty="0"/>
              <a:t> </a:t>
            </a:r>
            <a:r>
              <a:rPr lang="de-DE" dirty="0" err="1"/>
              <a:t>the</a:t>
            </a:r>
            <a:r>
              <a:rPr lang="de-DE" dirty="0"/>
              <a:t> </a:t>
            </a:r>
            <a:r>
              <a:rPr lang="de-DE" dirty="0" err="1"/>
              <a:t>code</a:t>
            </a:r>
            <a:r>
              <a:rPr lang="de-DE" dirty="0"/>
              <a:t>, </a:t>
            </a:r>
            <a:r>
              <a:rPr lang="de-DE" dirty="0" err="1"/>
              <a:t>choose</a:t>
            </a:r>
            <a:r>
              <a:rPr lang="de-DE" dirty="0"/>
              <a:t> </a:t>
            </a:r>
            <a:r>
              <a:rPr lang="de-DE" dirty="0" err="1"/>
              <a:t>the</a:t>
            </a:r>
            <a:r>
              <a:rPr lang="de-DE" dirty="0"/>
              <a:t> </a:t>
            </a:r>
            <a:r>
              <a:rPr lang="de-DE" dirty="0" err="1"/>
              <a:t>middle</a:t>
            </a:r>
            <a:r>
              <a:rPr lang="de-DE" dirty="0"/>
              <a:t> </a:t>
            </a:r>
            <a:r>
              <a:rPr lang="de-DE" dirty="0" err="1"/>
              <a:t>icon</a:t>
            </a:r>
            <a:r>
              <a:rPr lang="de-DE" dirty="0"/>
              <a:t> </a:t>
            </a:r>
            <a:r>
              <a:rPr lang="de-DE" dirty="0" err="1"/>
              <a:t>with</a:t>
            </a:r>
            <a:r>
              <a:rPr lang="de-DE" dirty="0"/>
              <a:t> </a:t>
            </a:r>
            <a:r>
              <a:rPr lang="de-DE" dirty="0" err="1"/>
              <a:t>the</a:t>
            </a:r>
            <a:r>
              <a:rPr lang="de-DE" dirty="0"/>
              <a:t> </a:t>
            </a:r>
            <a:r>
              <a:rPr lang="de-DE" dirty="0" err="1"/>
              <a:t>brush</a:t>
            </a:r>
            <a:r>
              <a:rPr lang="de-DE" dirty="0"/>
              <a:t>. This </a:t>
            </a:r>
            <a:r>
              <a:rPr lang="de-DE" dirty="0" err="1"/>
              <a:t>adds</a:t>
            </a:r>
            <a:r>
              <a:rPr lang="de-DE" dirty="0"/>
              <a:t> back </a:t>
            </a:r>
            <a:r>
              <a:rPr lang="de-DE" dirty="0" err="1"/>
              <a:t>the</a:t>
            </a:r>
            <a:r>
              <a:rPr lang="de-DE" dirty="0"/>
              <a:t> </a:t>
            </a:r>
            <a:r>
              <a:rPr lang="de-DE" dirty="0" err="1"/>
              <a:t>token</a:t>
            </a:r>
            <a:r>
              <a:rPr lang="de-DE" dirty="0"/>
              <a:t> </a:t>
            </a:r>
            <a:r>
              <a:rPr lang="de-DE" dirty="0" err="1"/>
              <a:t>colors</a:t>
            </a:r>
            <a:r>
              <a:rPr lang="de-DE" dirty="0"/>
              <a:t>.</a:t>
            </a:r>
          </a:p>
          <a:p>
            <a:endParaRPr lang="de-DE" dirty="0"/>
          </a:p>
          <a:p>
            <a:r>
              <a:rPr lang="de-DE" dirty="0" err="1"/>
              <a:t>Again</a:t>
            </a:r>
            <a:r>
              <a:rPr lang="de-DE" dirty="0"/>
              <a:t>, </a:t>
            </a:r>
            <a:r>
              <a:rPr lang="de-DE" dirty="0" err="1"/>
              <a:t>use</a:t>
            </a:r>
            <a:r>
              <a:rPr lang="de-DE" dirty="0"/>
              <a:t> </a:t>
            </a:r>
            <a:r>
              <a:rPr lang="de-DE" dirty="0" err="1"/>
              <a:t>any</a:t>
            </a:r>
            <a:r>
              <a:rPr lang="de-DE" dirty="0"/>
              <a:t> </a:t>
            </a:r>
            <a:r>
              <a:rPr lang="de-DE" dirty="0" err="1"/>
              <a:t>editor</a:t>
            </a:r>
            <a:r>
              <a:rPr lang="de-DE" dirty="0"/>
              <a:t> </a:t>
            </a:r>
            <a:r>
              <a:rPr lang="de-DE" dirty="0" err="1"/>
              <a:t>you</a:t>
            </a:r>
            <a:r>
              <a:rPr lang="de-DE" dirty="0"/>
              <a:t> </a:t>
            </a:r>
            <a:r>
              <a:rPr lang="de-DE" dirty="0" err="1"/>
              <a:t>want</a:t>
            </a:r>
            <a:r>
              <a:rPr lang="de-DE" dirty="0"/>
              <a:t> </a:t>
            </a:r>
            <a:r>
              <a:rPr lang="de-DE" dirty="0" err="1"/>
              <a:t>during</a:t>
            </a:r>
            <a:r>
              <a:rPr lang="de-DE" dirty="0"/>
              <a:t> </a:t>
            </a:r>
            <a:r>
              <a:rPr lang="de-DE" dirty="0" err="1"/>
              <a:t>your</a:t>
            </a:r>
            <a:r>
              <a:rPr lang="de-DE" dirty="0"/>
              <a:t> </a:t>
            </a:r>
            <a:r>
              <a:rPr lang="de-DE" dirty="0" err="1"/>
              <a:t>demos</a:t>
            </a:r>
            <a:r>
              <a:rPr lang="de-DE" dirty="0"/>
              <a:t>. </a:t>
            </a:r>
            <a:r>
              <a:rPr lang="de-DE" dirty="0" err="1"/>
              <a:t>We</a:t>
            </a:r>
            <a:r>
              <a:rPr lang="de-DE" dirty="0"/>
              <a:t> </a:t>
            </a:r>
            <a:r>
              <a:rPr lang="de-DE" dirty="0" err="1"/>
              <a:t>ask</a:t>
            </a:r>
            <a:r>
              <a:rPr lang="de-DE" dirty="0"/>
              <a:t> </a:t>
            </a:r>
            <a:r>
              <a:rPr lang="de-DE" dirty="0" err="1"/>
              <a:t>that</a:t>
            </a:r>
            <a:r>
              <a:rPr lang="de-DE" dirty="0"/>
              <a:t> </a:t>
            </a:r>
            <a:r>
              <a:rPr lang="de-DE" dirty="0" err="1"/>
              <a:t>you</a:t>
            </a:r>
            <a:r>
              <a:rPr lang="de-DE" dirty="0"/>
              <a:t> </a:t>
            </a:r>
            <a:r>
              <a:rPr lang="de-DE" dirty="0" err="1"/>
              <a:t>use</a:t>
            </a:r>
            <a:r>
              <a:rPr lang="de-DE" dirty="0"/>
              <a:t> ISE </a:t>
            </a:r>
            <a:r>
              <a:rPr lang="de-DE" dirty="0" err="1"/>
              <a:t>solely</a:t>
            </a:r>
            <a:r>
              <a:rPr lang="de-DE" dirty="0"/>
              <a:t> </a:t>
            </a:r>
            <a:r>
              <a:rPr lang="de-DE" dirty="0" err="1"/>
              <a:t>for</a:t>
            </a:r>
            <a:r>
              <a:rPr lang="de-DE" dirty="0"/>
              <a:t> </a:t>
            </a:r>
            <a:r>
              <a:rPr lang="de-DE" dirty="0" err="1"/>
              <a:t>the</a:t>
            </a:r>
            <a:r>
              <a:rPr lang="de-DE" dirty="0"/>
              <a:t> </a:t>
            </a:r>
            <a:r>
              <a:rPr lang="de-DE" dirty="0" err="1"/>
              <a:t>purpose</a:t>
            </a:r>
            <a:r>
              <a:rPr lang="de-DE" dirty="0"/>
              <a:t> </a:t>
            </a:r>
            <a:r>
              <a:rPr lang="de-DE" dirty="0" err="1"/>
              <a:t>of</a:t>
            </a:r>
            <a:r>
              <a:rPr lang="de-DE" dirty="0"/>
              <a:t> </a:t>
            </a:r>
            <a:r>
              <a:rPr lang="de-DE" dirty="0" err="1"/>
              <a:t>consistently</a:t>
            </a:r>
            <a:r>
              <a:rPr lang="de-DE" dirty="0"/>
              <a:t> color-</a:t>
            </a:r>
            <a:r>
              <a:rPr lang="de-DE" dirty="0" err="1"/>
              <a:t>coding</a:t>
            </a:r>
            <a:r>
              <a:rPr lang="de-DE" dirty="0"/>
              <a:t>.</a:t>
            </a:r>
          </a:p>
          <a:p>
            <a:r>
              <a:rPr lang="de-DE" dirty="0" err="1"/>
              <a:t>If</a:t>
            </a:r>
            <a:r>
              <a:rPr lang="de-DE" dirty="0"/>
              <a:t> </a:t>
            </a:r>
            <a:r>
              <a:rPr lang="de-DE" dirty="0" err="1"/>
              <a:t>you</a:t>
            </a:r>
            <a:r>
              <a:rPr lang="de-DE" dirty="0"/>
              <a:t> </a:t>
            </a:r>
            <a:r>
              <a:rPr lang="de-DE" dirty="0" err="1"/>
              <a:t>use</a:t>
            </a:r>
            <a:r>
              <a:rPr lang="de-DE" dirty="0"/>
              <a:t> </a:t>
            </a:r>
            <a:r>
              <a:rPr lang="de-DE" dirty="0" err="1"/>
              <a:t>editors</a:t>
            </a:r>
            <a:r>
              <a:rPr lang="de-DE" dirty="0"/>
              <a:t> </a:t>
            </a:r>
            <a:r>
              <a:rPr lang="de-DE" dirty="0" err="1"/>
              <a:t>other</a:t>
            </a:r>
            <a:r>
              <a:rPr lang="de-DE" dirty="0"/>
              <a:t> </a:t>
            </a:r>
            <a:r>
              <a:rPr lang="de-DE" dirty="0" err="1"/>
              <a:t>than</a:t>
            </a:r>
            <a:r>
              <a:rPr lang="de-DE" dirty="0"/>
              <a:t> ISE, </a:t>
            </a:r>
            <a:r>
              <a:rPr lang="de-DE" dirty="0" err="1"/>
              <a:t>make</a:t>
            </a:r>
            <a:r>
              <a:rPr lang="de-DE" dirty="0"/>
              <a:t> </a:t>
            </a:r>
            <a:r>
              <a:rPr lang="de-DE" dirty="0" err="1"/>
              <a:t>sure</a:t>
            </a:r>
            <a:r>
              <a:rPr lang="de-DE" dirty="0"/>
              <a:t> </a:t>
            </a:r>
            <a:r>
              <a:rPr lang="de-DE" dirty="0" err="1"/>
              <a:t>you</a:t>
            </a:r>
            <a:r>
              <a:rPr lang="de-DE" dirty="0"/>
              <a:t> </a:t>
            </a:r>
            <a:r>
              <a:rPr lang="de-DE" dirty="0" err="1"/>
              <a:t>choose</a:t>
            </a:r>
            <a:r>
              <a:rPr lang="de-DE" dirty="0"/>
              <a:t> a light </a:t>
            </a:r>
            <a:r>
              <a:rPr lang="de-DE" dirty="0" err="1"/>
              <a:t>theme</a:t>
            </a:r>
            <a:r>
              <a:rPr lang="de-DE" dirty="0"/>
              <a:t>. Dark </a:t>
            </a:r>
            <a:r>
              <a:rPr lang="de-DE" dirty="0" err="1"/>
              <a:t>themes</a:t>
            </a:r>
            <a:r>
              <a:rPr lang="de-DE" dirty="0"/>
              <a:t> </a:t>
            </a:r>
            <a:r>
              <a:rPr lang="de-DE" dirty="0" err="1"/>
              <a:t>are</a:t>
            </a:r>
            <a:r>
              <a:rPr lang="de-DE" dirty="0"/>
              <a:t> </a:t>
            </a:r>
            <a:r>
              <a:rPr lang="de-DE" dirty="0" err="1"/>
              <a:t>hard</a:t>
            </a:r>
            <a:r>
              <a:rPr lang="de-DE" dirty="0"/>
              <a:t> </a:t>
            </a:r>
            <a:r>
              <a:rPr lang="de-DE" dirty="0" err="1"/>
              <a:t>to</a:t>
            </a:r>
            <a:r>
              <a:rPr lang="de-DE" dirty="0"/>
              <a:t> </a:t>
            </a:r>
            <a:r>
              <a:rPr lang="de-DE" dirty="0" err="1"/>
              <a:t>watch</a:t>
            </a:r>
            <a:r>
              <a:rPr lang="de-DE" dirty="0"/>
              <a:t> in a </a:t>
            </a:r>
            <a:r>
              <a:rPr lang="de-DE" dirty="0" err="1"/>
              <a:t>presentation</a:t>
            </a:r>
            <a:r>
              <a:rPr lang="de-DE" dirty="0"/>
              <a:t> </a:t>
            </a:r>
            <a:r>
              <a:rPr lang="de-DE" dirty="0" err="1"/>
              <a:t>room</a:t>
            </a:r>
            <a:r>
              <a:rPr lang="de-DE" dirty="0"/>
              <a:t>.</a:t>
            </a:r>
          </a:p>
        </p:txBody>
      </p:sp>
      <p:sp>
        <p:nvSpPr>
          <p:cNvPr id="4" name="Foliennummernplatzhalter 3"/>
          <p:cNvSpPr>
            <a:spLocks noGrp="1"/>
          </p:cNvSpPr>
          <p:nvPr>
            <p:ph type="sldNum" sz="quarter" idx="10"/>
          </p:nvPr>
        </p:nvSpPr>
        <p:spPr/>
        <p:txBody>
          <a:bodyPr/>
          <a:lstStyle/>
          <a:p>
            <a:fld id="{42C819DE-7AE7-43B1-9EB8-0F6CA26EC42C}" type="slidenum">
              <a:rPr lang="en-US" smtClean="0"/>
              <a:t>22</a:t>
            </a:fld>
            <a:endParaRPr lang="en-US"/>
          </a:p>
        </p:txBody>
      </p:sp>
    </p:spTree>
    <p:extLst>
      <p:ext uri="{BB962C8B-B14F-4D97-AF65-F5344CB8AC3E}">
        <p14:creationId xmlns:p14="http://schemas.microsoft.com/office/powerpoint/2010/main" val="33396458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23</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24</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25</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26</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626616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11688941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cj_berlin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cj_berlin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cj_berlin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533401" y="4600276"/>
            <a:ext cx="10982324" cy="1477328"/>
          </a:xfrm>
          <a:prstGeom prst="rect">
            <a:avLst/>
          </a:prstGeom>
          <a:noFill/>
        </p:spPr>
        <p:txBody>
          <a:bodyPr wrap="square" rtlCol="0">
            <a:spAutoFit/>
          </a:bodyPr>
          <a:lstStyle/>
          <a:p>
            <a:pPr marL="0" indent="0" algn="ctr">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a:t>
            </a:r>
          </a:p>
          <a:p>
            <a:pPr marL="0" indent="0" algn="ctr">
              <a:buNone/>
            </a:pPr>
            <a:endParaRPr lang="en-US" sz="2400" dirty="0">
              <a:solidFill>
                <a:schemeClr val="accent6">
                  <a:lumMod val="50000"/>
                </a:schemeClr>
              </a:solidFill>
              <a:latin typeface="Consolas" panose="020B0609020204030204" pitchFamily="49" charset="0"/>
            </a:endParaRPr>
          </a:p>
          <a:p>
            <a:pPr marL="0" indent="0" algn="ctr">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h</a:t>
            </a:r>
            <a:r>
              <a:rPr lang="en-US" sz="2400" dirty="0">
                <a:solidFill>
                  <a:schemeClr val="accent6">
                    <a:lumMod val="50000"/>
                  </a:schemeClr>
                </a:solidFill>
                <a:latin typeface="Consolas" panose="020B0609020204030204" pitchFamily="49" charset="0"/>
              </a:rPr>
              <a:t>ttps://github.com/metabpa/jeacockpit </a:t>
            </a:r>
          </a:p>
          <a:p>
            <a:pPr algn="ctr"/>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cj_berlin</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cj_berlin</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cj_berlin</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hyperlink" Target="http://evgenij.smirnov.de/"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5.jpg"/><Relationship Id="rId4" Type="http://schemas.openxmlformats.org/officeDocument/2006/relationships/hyperlink" Target="https://it-pro-berlin.d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normAutofit/>
          </a:bodyPr>
          <a:lstStyle/>
          <a:p>
            <a:r>
              <a:rPr lang="en-US" dirty="0"/>
              <a:t>Living JEA, Part 2: How to</a:t>
            </a:r>
            <a:br>
              <a:rPr lang="en-US" dirty="0"/>
            </a:br>
            <a:r>
              <a:rPr lang="en-US" dirty="0"/>
              <a:t>survive under JEA control</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Evgenij Smirnov</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9DF023-7DE0-4586-ACEA-2E50011648AC}"/>
              </a:ext>
            </a:extLst>
          </p:cNvPr>
          <p:cNvSpPr>
            <a:spLocks noGrp="1"/>
          </p:cNvSpPr>
          <p:nvPr>
            <p:ph type="title"/>
          </p:nvPr>
        </p:nvSpPr>
        <p:spPr/>
        <p:txBody>
          <a:bodyPr/>
          <a:lstStyle/>
          <a:p>
            <a:r>
              <a:rPr lang="de-DE" dirty="0" err="1"/>
              <a:t>Prepare</a:t>
            </a:r>
            <a:r>
              <a:rPr lang="de-DE" dirty="0"/>
              <a:t> </a:t>
            </a:r>
            <a:r>
              <a:rPr lang="de-DE" dirty="0" err="1"/>
              <a:t>for</a:t>
            </a:r>
            <a:r>
              <a:rPr lang="de-DE" dirty="0"/>
              <a:t> </a:t>
            </a:r>
            <a:r>
              <a:rPr lang="de-DE" dirty="0" err="1"/>
              <a:t>the</a:t>
            </a:r>
            <a:r>
              <a:rPr lang="de-DE" dirty="0"/>
              <a:t> </a:t>
            </a:r>
            <a:r>
              <a:rPr lang="de-DE" dirty="0" err="1"/>
              <a:t>inevitable</a:t>
            </a:r>
            <a:endParaRPr lang="de-DE" dirty="0"/>
          </a:p>
        </p:txBody>
      </p:sp>
      <p:sp>
        <p:nvSpPr>
          <p:cNvPr id="3" name="Inhaltsplatzhalter 2">
            <a:extLst>
              <a:ext uri="{FF2B5EF4-FFF2-40B4-BE49-F238E27FC236}">
                <a16:creationId xmlns:a16="http://schemas.microsoft.com/office/drawing/2014/main" id="{CD2C9A79-2373-465A-A37A-676E368BF884}"/>
              </a:ext>
            </a:extLst>
          </p:cNvPr>
          <p:cNvSpPr>
            <a:spLocks noGrp="1"/>
          </p:cNvSpPr>
          <p:nvPr>
            <p:ph idx="1"/>
          </p:nvPr>
        </p:nvSpPr>
        <p:spPr>
          <a:xfrm>
            <a:off x="1268175" y="1423686"/>
            <a:ext cx="10060021" cy="4753277"/>
          </a:xfrm>
        </p:spPr>
        <p:txBody>
          <a:bodyPr/>
          <a:lstStyle/>
          <a:p>
            <a:r>
              <a:rPr lang="de-DE" dirty="0"/>
              <a:t>Not </a:t>
            </a:r>
            <a:r>
              <a:rPr lang="de-DE" dirty="0" err="1"/>
              <a:t>being</a:t>
            </a:r>
            <a:r>
              <a:rPr lang="de-DE" dirty="0"/>
              <a:t> </a:t>
            </a:r>
            <a:r>
              <a:rPr lang="de-DE" dirty="0" err="1"/>
              <a:t>able</a:t>
            </a:r>
            <a:r>
              <a:rPr lang="de-DE" dirty="0"/>
              <a:t> </a:t>
            </a:r>
            <a:r>
              <a:rPr lang="de-DE" dirty="0" err="1"/>
              <a:t>to</a:t>
            </a:r>
            <a:r>
              <a:rPr lang="de-DE" dirty="0"/>
              <a:t> </a:t>
            </a:r>
            <a:r>
              <a:rPr lang="de-DE" dirty="0" err="1"/>
              <a:t>execute</a:t>
            </a:r>
            <a:r>
              <a:rPr lang="de-DE" dirty="0"/>
              <a:t> </a:t>
            </a:r>
            <a:r>
              <a:rPr lang="de-DE" dirty="0" err="1"/>
              <a:t>admin</a:t>
            </a:r>
            <a:r>
              <a:rPr lang="de-DE" dirty="0"/>
              <a:t> </a:t>
            </a:r>
            <a:r>
              <a:rPr lang="de-DE" dirty="0" err="1"/>
              <a:t>rights</a:t>
            </a:r>
            <a:r>
              <a:rPr lang="de-DE" dirty="0"/>
              <a:t> </a:t>
            </a:r>
            <a:r>
              <a:rPr lang="de-DE" dirty="0" err="1"/>
              <a:t>over</a:t>
            </a:r>
            <a:r>
              <a:rPr lang="de-DE" dirty="0"/>
              <a:t> RDP </a:t>
            </a:r>
            <a:r>
              <a:rPr lang="de-DE" dirty="0" err="1"/>
              <a:t>or</a:t>
            </a:r>
            <a:r>
              <a:rPr lang="de-DE" dirty="0"/>
              <a:t> RPC</a:t>
            </a:r>
          </a:p>
          <a:p>
            <a:endParaRPr lang="de-DE" dirty="0"/>
          </a:p>
          <a:p>
            <a:r>
              <a:rPr lang="de-DE" dirty="0"/>
              <a:t>Not </a:t>
            </a:r>
            <a:r>
              <a:rPr lang="de-DE" dirty="0" err="1"/>
              <a:t>being</a:t>
            </a:r>
            <a:r>
              <a:rPr lang="de-DE" dirty="0"/>
              <a:t> </a:t>
            </a:r>
            <a:r>
              <a:rPr lang="de-DE" dirty="0" err="1"/>
              <a:t>able</a:t>
            </a:r>
            <a:r>
              <a:rPr lang="de-DE" dirty="0"/>
              <a:t> </a:t>
            </a:r>
            <a:r>
              <a:rPr lang="de-DE" dirty="0" err="1"/>
              <a:t>to</a:t>
            </a:r>
            <a:r>
              <a:rPr lang="de-DE" dirty="0"/>
              <a:t> connect </a:t>
            </a:r>
            <a:r>
              <a:rPr lang="de-DE" dirty="0" err="1"/>
              <a:t>to</a:t>
            </a:r>
            <a:r>
              <a:rPr lang="de-DE" dirty="0"/>
              <a:t> </a:t>
            </a:r>
            <a:r>
              <a:rPr lang="de-DE" dirty="0" err="1"/>
              <a:t>the</a:t>
            </a:r>
            <a:r>
              <a:rPr lang="de-DE" dirty="0"/>
              <a:t> </a:t>
            </a:r>
            <a:r>
              <a:rPr lang="de-DE" dirty="0" err="1"/>
              <a:t>default</a:t>
            </a:r>
            <a:r>
              <a:rPr lang="de-DE" dirty="0"/>
              <a:t> </a:t>
            </a:r>
            <a:r>
              <a:rPr lang="de-DE" dirty="0" err="1"/>
              <a:t>endpoint</a:t>
            </a:r>
            <a:endParaRPr lang="de-DE" dirty="0"/>
          </a:p>
          <a:p>
            <a:r>
              <a:rPr lang="de-DE" dirty="0" err="1"/>
              <a:t>Adjusting</a:t>
            </a:r>
            <a:r>
              <a:rPr lang="de-DE" dirty="0"/>
              <a:t> </a:t>
            </a:r>
            <a:r>
              <a:rPr lang="de-DE" dirty="0" err="1"/>
              <a:t>to</a:t>
            </a:r>
            <a:r>
              <a:rPr lang="de-DE" dirty="0"/>
              <a:t> </a:t>
            </a:r>
            <a:r>
              <a:rPr lang="de-DE" dirty="0" err="1"/>
              <a:t>working</a:t>
            </a:r>
            <a:r>
              <a:rPr lang="de-DE" dirty="0"/>
              <a:t> </a:t>
            </a:r>
            <a:r>
              <a:rPr lang="de-DE" dirty="0" err="1"/>
              <a:t>with</a:t>
            </a:r>
            <a:r>
              <a:rPr lang="de-DE" dirty="0"/>
              <a:t> Run-As-Accounts</a:t>
            </a:r>
          </a:p>
          <a:p>
            <a:r>
              <a:rPr lang="de-DE" dirty="0"/>
              <a:t>Possible double-</a:t>
            </a:r>
            <a:r>
              <a:rPr lang="de-DE" dirty="0" err="1"/>
              <a:t>hop</a:t>
            </a:r>
            <a:r>
              <a:rPr lang="de-DE" dirty="0"/>
              <a:t> </a:t>
            </a:r>
            <a:r>
              <a:rPr lang="de-DE" dirty="0" err="1"/>
              <a:t>authentication</a:t>
            </a:r>
            <a:r>
              <a:rPr lang="de-DE" dirty="0"/>
              <a:t> </a:t>
            </a:r>
            <a:r>
              <a:rPr lang="de-DE" dirty="0" err="1"/>
              <a:t>issues</a:t>
            </a:r>
            <a:endParaRPr lang="de-DE" dirty="0"/>
          </a:p>
          <a:p>
            <a:r>
              <a:rPr lang="de-DE" dirty="0"/>
              <a:t>Not </a:t>
            </a:r>
            <a:r>
              <a:rPr lang="de-DE" dirty="0" err="1"/>
              <a:t>finding</a:t>
            </a:r>
            <a:r>
              <a:rPr lang="de-DE" dirty="0"/>
              <a:t> all </a:t>
            </a:r>
            <a:r>
              <a:rPr lang="de-DE" dirty="0" err="1"/>
              <a:t>cmdlets</a:t>
            </a:r>
            <a:r>
              <a:rPr lang="de-DE" dirty="0"/>
              <a:t>, </a:t>
            </a:r>
            <a:r>
              <a:rPr lang="de-DE" dirty="0" err="1"/>
              <a:t>functions</a:t>
            </a:r>
            <a:r>
              <a:rPr lang="de-DE" dirty="0"/>
              <a:t> and </a:t>
            </a:r>
            <a:r>
              <a:rPr lang="de-DE" dirty="0" err="1"/>
              <a:t>parameters</a:t>
            </a:r>
            <a:endParaRPr lang="de-DE" dirty="0"/>
          </a:p>
          <a:p>
            <a:r>
              <a:rPr lang="de-DE" dirty="0" err="1"/>
              <a:t>Unexpected</a:t>
            </a:r>
            <a:r>
              <a:rPr lang="de-DE" dirty="0"/>
              <a:t> </a:t>
            </a:r>
            <a:r>
              <a:rPr lang="de-DE" dirty="0" err="1"/>
              <a:t>WinRM</a:t>
            </a:r>
            <a:r>
              <a:rPr lang="de-DE" dirty="0"/>
              <a:t> </a:t>
            </a:r>
            <a:r>
              <a:rPr lang="de-DE" dirty="0" err="1"/>
              <a:t>restarts</a:t>
            </a:r>
            <a:r>
              <a:rPr lang="de-DE" dirty="0"/>
              <a:t> on </a:t>
            </a:r>
            <a:r>
              <a:rPr lang="de-DE" dirty="0" err="1"/>
              <a:t>targets</a:t>
            </a:r>
            <a:endParaRPr lang="de-DE" dirty="0"/>
          </a:p>
          <a:p>
            <a:endParaRPr lang="de-DE" dirty="0"/>
          </a:p>
          <a:p>
            <a:r>
              <a:rPr lang="de-DE" dirty="0" err="1"/>
              <a:t>Dealing</a:t>
            </a:r>
            <a:r>
              <a:rPr lang="de-DE" dirty="0"/>
              <a:t> </a:t>
            </a:r>
            <a:r>
              <a:rPr lang="de-DE" dirty="0" err="1"/>
              <a:t>with</a:t>
            </a:r>
            <a:r>
              <a:rPr lang="de-DE" dirty="0"/>
              <a:t> </a:t>
            </a:r>
            <a:r>
              <a:rPr lang="de-DE" dirty="0" err="1"/>
              <a:t>restricted</a:t>
            </a:r>
            <a:r>
              <a:rPr lang="de-DE" dirty="0"/>
              <a:t> </a:t>
            </a:r>
            <a:r>
              <a:rPr lang="de-DE" dirty="0" err="1"/>
              <a:t>language</a:t>
            </a:r>
            <a:r>
              <a:rPr lang="de-DE" dirty="0"/>
              <a:t> </a:t>
            </a:r>
            <a:r>
              <a:rPr lang="de-DE" dirty="0" err="1"/>
              <a:t>mode</a:t>
            </a:r>
            <a:endParaRPr lang="de-DE" dirty="0"/>
          </a:p>
          <a:p>
            <a:endParaRPr lang="de-DE" dirty="0"/>
          </a:p>
        </p:txBody>
      </p:sp>
      <p:sp>
        <p:nvSpPr>
          <p:cNvPr id="4" name="Fußzeilenplatzhalter 3">
            <a:extLst>
              <a:ext uri="{FF2B5EF4-FFF2-40B4-BE49-F238E27FC236}">
                <a16:creationId xmlns:a16="http://schemas.microsoft.com/office/drawing/2014/main" id="{139B0052-0485-493E-8B95-E8FDBDDA2D56}"/>
              </a:ext>
            </a:extLst>
          </p:cNvPr>
          <p:cNvSpPr>
            <a:spLocks noGrp="1"/>
          </p:cNvSpPr>
          <p:nvPr>
            <p:ph type="ftr" sz="quarter" idx="11"/>
          </p:nvPr>
        </p:nvSpPr>
        <p:spPr/>
        <p:txBody>
          <a:bodyPr/>
          <a:lstStyle/>
          <a:p>
            <a:r>
              <a:rPr lang="en-US"/>
              <a:t>cj_berlin</a:t>
            </a:r>
          </a:p>
        </p:txBody>
      </p:sp>
      <p:pic>
        <p:nvPicPr>
          <p:cNvPr id="5" name="Grafik 4">
            <a:extLst>
              <a:ext uri="{FF2B5EF4-FFF2-40B4-BE49-F238E27FC236}">
                <a16:creationId xmlns:a16="http://schemas.microsoft.com/office/drawing/2014/main" id="{EBE21A8F-0A08-492B-AC79-75F11F2D768E}"/>
              </a:ext>
            </a:extLst>
          </p:cNvPr>
          <p:cNvPicPr>
            <a:picLocks noChangeAspect="1"/>
          </p:cNvPicPr>
          <p:nvPr/>
        </p:nvPicPr>
        <p:blipFill>
          <a:blip r:embed="rId3"/>
          <a:stretch>
            <a:fillRect/>
          </a:stretch>
        </p:blipFill>
        <p:spPr>
          <a:xfrm>
            <a:off x="7889758" y="5052687"/>
            <a:ext cx="991297" cy="1124276"/>
          </a:xfrm>
          <a:prstGeom prst="rect">
            <a:avLst/>
          </a:prstGeom>
          <a:effectLst>
            <a:outerShdw blurRad="50800" dist="38100" dir="2700000" algn="tl" rotWithShape="0">
              <a:prstClr val="black">
                <a:alpha val="40000"/>
              </a:prstClr>
            </a:outerShdw>
          </a:effectLst>
        </p:spPr>
      </p:pic>
      <p:pic>
        <p:nvPicPr>
          <p:cNvPr id="6" name="Grafik 5">
            <a:extLst>
              <a:ext uri="{FF2B5EF4-FFF2-40B4-BE49-F238E27FC236}">
                <a16:creationId xmlns:a16="http://schemas.microsoft.com/office/drawing/2014/main" id="{3D3B0FA4-2243-4B8F-84AE-FE6B35356CC3}"/>
              </a:ext>
            </a:extLst>
          </p:cNvPr>
          <p:cNvPicPr>
            <a:picLocks noChangeAspect="1"/>
          </p:cNvPicPr>
          <p:nvPr/>
        </p:nvPicPr>
        <p:blipFill>
          <a:blip r:embed="rId4"/>
          <a:stretch>
            <a:fillRect/>
          </a:stretch>
        </p:blipFill>
        <p:spPr>
          <a:xfrm>
            <a:off x="10587273" y="1040859"/>
            <a:ext cx="1005297" cy="1206357"/>
          </a:xfrm>
          <a:prstGeom prst="rect">
            <a:avLst/>
          </a:prstGeom>
          <a:effectLst>
            <a:outerShdw blurRad="50800" dist="38100" dir="2700000" algn="tl" rotWithShape="0">
              <a:prstClr val="black">
                <a:alpha val="40000"/>
              </a:prstClr>
            </a:outerShdw>
          </a:effectLst>
        </p:spPr>
      </p:pic>
      <p:pic>
        <p:nvPicPr>
          <p:cNvPr id="7" name="Grafik 6">
            <a:extLst>
              <a:ext uri="{FF2B5EF4-FFF2-40B4-BE49-F238E27FC236}">
                <a16:creationId xmlns:a16="http://schemas.microsoft.com/office/drawing/2014/main" id="{2C6C599D-30AE-4F82-B866-C7BC4CF5D990}"/>
              </a:ext>
            </a:extLst>
          </p:cNvPr>
          <p:cNvPicPr>
            <a:picLocks noChangeAspect="1"/>
          </p:cNvPicPr>
          <p:nvPr/>
        </p:nvPicPr>
        <p:blipFill>
          <a:blip r:embed="rId5"/>
          <a:stretch>
            <a:fillRect/>
          </a:stretch>
        </p:blipFill>
        <p:spPr>
          <a:xfrm>
            <a:off x="9274425" y="2945450"/>
            <a:ext cx="982498" cy="120635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03238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892B1D-180F-40FC-80BE-6319FA38BC40}"/>
              </a:ext>
            </a:extLst>
          </p:cNvPr>
          <p:cNvSpPr>
            <a:spLocks noGrp="1"/>
          </p:cNvSpPr>
          <p:nvPr>
            <p:ph type="title"/>
          </p:nvPr>
        </p:nvSpPr>
        <p:spPr/>
        <p:txBody>
          <a:bodyPr/>
          <a:lstStyle/>
          <a:p>
            <a:r>
              <a:rPr lang="de-DE" dirty="0" err="1"/>
              <a:t>Connecting</a:t>
            </a:r>
            <a:r>
              <a:rPr lang="de-DE" dirty="0"/>
              <a:t> </a:t>
            </a:r>
            <a:r>
              <a:rPr lang="de-DE" dirty="0" err="1"/>
              <a:t>to</a:t>
            </a:r>
            <a:r>
              <a:rPr lang="de-DE" dirty="0"/>
              <a:t> </a:t>
            </a:r>
            <a:r>
              <a:rPr lang="de-DE" dirty="0" err="1"/>
              <a:t>named</a:t>
            </a:r>
            <a:r>
              <a:rPr lang="de-DE" dirty="0"/>
              <a:t> </a:t>
            </a:r>
            <a:r>
              <a:rPr lang="de-DE" dirty="0" err="1"/>
              <a:t>endpoints</a:t>
            </a:r>
            <a:r>
              <a:rPr lang="de-DE" dirty="0"/>
              <a:t> #1</a:t>
            </a:r>
          </a:p>
        </p:txBody>
      </p:sp>
      <p:sp>
        <p:nvSpPr>
          <p:cNvPr id="3" name="Inhaltsplatzhalter 2">
            <a:extLst>
              <a:ext uri="{FF2B5EF4-FFF2-40B4-BE49-F238E27FC236}">
                <a16:creationId xmlns:a16="http://schemas.microsoft.com/office/drawing/2014/main" id="{BA0C4875-E27D-4779-96E2-AFBA99C0FB6D}"/>
              </a:ext>
            </a:extLst>
          </p:cNvPr>
          <p:cNvSpPr>
            <a:spLocks noGrp="1"/>
          </p:cNvSpPr>
          <p:nvPr>
            <p:ph idx="1"/>
          </p:nvPr>
        </p:nvSpPr>
        <p:spPr>
          <a:xfrm>
            <a:off x="1420238" y="1423686"/>
            <a:ext cx="9933562" cy="4753277"/>
          </a:xfrm>
        </p:spPr>
        <p:txBody>
          <a:bodyPr/>
          <a:lstStyle/>
          <a:p>
            <a:r>
              <a:rPr lang="de-DE" dirty="0" err="1"/>
              <a:t>before</a:t>
            </a:r>
            <a:r>
              <a:rPr lang="de-DE" dirty="0"/>
              <a:t>:</a:t>
            </a:r>
          </a:p>
          <a:p>
            <a:endParaRPr lang="de-DE" dirty="0"/>
          </a:p>
          <a:p>
            <a:pPr marL="0" indent="0">
              <a:buNone/>
            </a:pPr>
            <a:endParaRPr lang="de-DE" dirty="0"/>
          </a:p>
          <a:p>
            <a:r>
              <a:rPr lang="de-DE" dirty="0"/>
              <a:t>after:</a:t>
            </a:r>
          </a:p>
          <a:p>
            <a:endParaRPr lang="de-DE" dirty="0"/>
          </a:p>
          <a:p>
            <a:endParaRPr lang="de-DE" dirty="0"/>
          </a:p>
          <a:p>
            <a:endParaRPr lang="de-DE" dirty="0"/>
          </a:p>
          <a:p>
            <a:pPr marL="0" indent="0">
              <a:buNone/>
            </a:pPr>
            <a:endParaRPr lang="de-DE" dirty="0"/>
          </a:p>
        </p:txBody>
      </p:sp>
      <p:sp>
        <p:nvSpPr>
          <p:cNvPr id="4" name="Fußzeilenplatzhalter 3">
            <a:extLst>
              <a:ext uri="{FF2B5EF4-FFF2-40B4-BE49-F238E27FC236}">
                <a16:creationId xmlns:a16="http://schemas.microsoft.com/office/drawing/2014/main" id="{91809277-7953-4C86-9517-33FF687337B7}"/>
              </a:ext>
            </a:extLst>
          </p:cNvPr>
          <p:cNvSpPr>
            <a:spLocks noGrp="1"/>
          </p:cNvSpPr>
          <p:nvPr>
            <p:ph type="ftr" sz="quarter" idx="11"/>
          </p:nvPr>
        </p:nvSpPr>
        <p:spPr/>
        <p:txBody>
          <a:bodyPr/>
          <a:lstStyle/>
          <a:p>
            <a:r>
              <a:rPr lang="en-US"/>
              <a:t>cj_berlin</a:t>
            </a:r>
          </a:p>
        </p:txBody>
      </p:sp>
      <p:pic>
        <p:nvPicPr>
          <p:cNvPr id="7" name="Grafik 6">
            <a:extLst>
              <a:ext uri="{FF2B5EF4-FFF2-40B4-BE49-F238E27FC236}">
                <a16:creationId xmlns:a16="http://schemas.microsoft.com/office/drawing/2014/main" id="{A77560A9-A6E7-42E2-BD29-2420C9DFB9B5}"/>
              </a:ext>
            </a:extLst>
          </p:cNvPr>
          <p:cNvPicPr>
            <a:picLocks noChangeAspect="1"/>
          </p:cNvPicPr>
          <p:nvPr/>
        </p:nvPicPr>
        <p:blipFill>
          <a:blip r:embed="rId2"/>
          <a:stretch>
            <a:fillRect/>
          </a:stretch>
        </p:blipFill>
        <p:spPr>
          <a:xfrm>
            <a:off x="1714275" y="2040595"/>
            <a:ext cx="5775731" cy="368307"/>
          </a:xfrm>
          <a:prstGeom prst="rect">
            <a:avLst/>
          </a:prstGeom>
          <a:effectLst>
            <a:softEdge rad="31750"/>
          </a:effectLst>
        </p:spPr>
      </p:pic>
      <p:pic>
        <p:nvPicPr>
          <p:cNvPr id="8" name="Grafik 7">
            <a:extLst>
              <a:ext uri="{FF2B5EF4-FFF2-40B4-BE49-F238E27FC236}">
                <a16:creationId xmlns:a16="http://schemas.microsoft.com/office/drawing/2014/main" id="{4DACD2F2-2D09-4170-A8E6-D9C97C8472FC}"/>
              </a:ext>
            </a:extLst>
          </p:cNvPr>
          <p:cNvPicPr>
            <a:picLocks noChangeAspect="1"/>
          </p:cNvPicPr>
          <p:nvPr/>
        </p:nvPicPr>
        <p:blipFill>
          <a:blip r:embed="rId3"/>
          <a:stretch>
            <a:fillRect/>
          </a:stretch>
        </p:blipFill>
        <p:spPr>
          <a:xfrm>
            <a:off x="1714275" y="3497823"/>
            <a:ext cx="10110842" cy="499209"/>
          </a:xfrm>
          <a:prstGeom prst="rect">
            <a:avLst/>
          </a:prstGeom>
          <a:effectLst>
            <a:softEdge rad="31750"/>
          </a:effectLst>
        </p:spPr>
      </p:pic>
    </p:spTree>
    <p:extLst>
      <p:ext uri="{BB962C8B-B14F-4D97-AF65-F5344CB8AC3E}">
        <p14:creationId xmlns:p14="http://schemas.microsoft.com/office/powerpoint/2010/main" val="8723079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892B1D-180F-40FC-80BE-6319FA38BC40}"/>
              </a:ext>
            </a:extLst>
          </p:cNvPr>
          <p:cNvSpPr>
            <a:spLocks noGrp="1"/>
          </p:cNvSpPr>
          <p:nvPr>
            <p:ph type="title"/>
          </p:nvPr>
        </p:nvSpPr>
        <p:spPr/>
        <p:txBody>
          <a:bodyPr/>
          <a:lstStyle/>
          <a:p>
            <a:r>
              <a:rPr lang="de-DE" dirty="0" err="1"/>
              <a:t>Connecting</a:t>
            </a:r>
            <a:r>
              <a:rPr lang="de-DE" dirty="0"/>
              <a:t> </a:t>
            </a:r>
            <a:r>
              <a:rPr lang="de-DE" dirty="0" err="1"/>
              <a:t>to</a:t>
            </a:r>
            <a:r>
              <a:rPr lang="de-DE" dirty="0"/>
              <a:t> </a:t>
            </a:r>
            <a:r>
              <a:rPr lang="de-DE" dirty="0" err="1"/>
              <a:t>named</a:t>
            </a:r>
            <a:r>
              <a:rPr lang="de-DE" dirty="0"/>
              <a:t> </a:t>
            </a:r>
            <a:r>
              <a:rPr lang="de-DE" dirty="0" err="1"/>
              <a:t>endpoints</a:t>
            </a:r>
            <a:r>
              <a:rPr lang="de-DE" dirty="0"/>
              <a:t> #2</a:t>
            </a:r>
          </a:p>
        </p:txBody>
      </p:sp>
      <p:sp>
        <p:nvSpPr>
          <p:cNvPr id="3" name="Inhaltsplatzhalter 2">
            <a:extLst>
              <a:ext uri="{FF2B5EF4-FFF2-40B4-BE49-F238E27FC236}">
                <a16:creationId xmlns:a16="http://schemas.microsoft.com/office/drawing/2014/main" id="{BA0C4875-E27D-4779-96E2-AFBA99C0FB6D}"/>
              </a:ext>
            </a:extLst>
          </p:cNvPr>
          <p:cNvSpPr>
            <a:spLocks noGrp="1"/>
          </p:cNvSpPr>
          <p:nvPr>
            <p:ph idx="1"/>
          </p:nvPr>
        </p:nvSpPr>
        <p:spPr>
          <a:xfrm>
            <a:off x="1420238" y="1423686"/>
            <a:ext cx="9933562" cy="4753277"/>
          </a:xfrm>
        </p:spPr>
        <p:txBody>
          <a:bodyPr/>
          <a:lstStyle/>
          <a:p>
            <a:r>
              <a:rPr lang="de-DE" dirty="0" err="1"/>
              <a:t>Canonical</a:t>
            </a:r>
            <a:r>
              <a:rPr lang="de-DE" dirty="0"/>
              <a:t> </a:t>
            </a:r>
            <a:r>
              <a:rPr lang="de-DE" dirty="0" err="1"/>
              <a:t>delivery</a:t>
            </a:r>
            <a:r>
              <a:rPr lang="de-DE" dirty="0"/>
              <a:t> </a:t>
            </a:r>
            <a:r>
              <a:rPr lang="de-DE" dirty="0" err="1"/>
              <a:t>model</a:t>
            </a:r>
            <a:r>
              <a:rPr lang="de-DE" dirty="0"/>
              <a:t>:</a:t>
            </a:r>
          </a:p>
          <a:p>
            <a:endParaRPr lang="de-DE" dirty="0"/>
          </a:p>
          <a:p>
            <a:endParaRPr lang="de-DE" dirty="0"/>
          </a:p>
          <a:p>
            <a:endParaRPr lang="de-DE" dirty="0"/>
          </a:p>
          <a:p>
            <a:r>
              <a:rPr lang="de-DE" dirty="0"/>
              <a:t>User-</a:t>
            </a:r>
            <a:r>
              <a:rPr lang="de-DE" dirty="0" err="1"/>
              <a:t>centric</a:t>
            </a:r>
            <a:r>
              <a:rPr lang="de-DE" dirty="0"/>
              <a:t> </a:t>
            </a:r>
            <a:r>
              <a:rPr lang="de-DE" dirty="0" err="1"/>
              <a:t>delivery</a:t>
            </a:r>
            <a:r>
              <a:rPr lang="de-DE" dirty="0"/>
              <a:t> </a:t>
            </a:r>
            <a:r>
              <a:rPr lang="de-DE" dirty="0" err="1"/>
              <a:t>model</a:t>
            </a:r>
            <a:r>
              <a:rPr lang="de-DE" dirty="0"/>
              <a:t>:</a:t>
            </a:r>
          </a:p>
          <a:p>
            <a:endParaRPr lang="de-DE" dirty="0"/>
          </a:p>
          <a:p>
            <a:endParaRPr lang="de-DE" dirty="0"/>
          </a:p>
          <a:p>
            <a:endParaRPr lang="de-DE" dirty="0"/>
          </a:p>
          <a:p>
            <a:r>
              <a:rPr lang="de-DE" dirty="0" err="1"/>
              <a:t>Obviously</a:t>
            </a:r>
            <a:r>
              <a:rPr lang="de-DE" dirty="0"/>
              <a:t> </a:t>
            </a:r>
            <a:r>
              <a:rPr lang="de-DE" dirty="0" err="1"/>
              <a:t>won‘t</a:t>
            </a:r>
            <a:r>
              <a:rPr lang="de-DE" dirty="0"/>
              <a:t> </a:t>
            </a:r>
            <a:r>
              <a:rPr lang="de-DE" dirty="0" err="1"/>
              <a:t>work</a:t>
            </a:r>
            <a:r>
              <a:rPr lang="de-DE" dirty="0"/>
              <a:t> in a </a:t>
            </a:r>
            <a:r>
              <a:rPr lang="de-DE" dirty="0" err="1"/>
              <a:t>role-centric</a:t>
            </a:r>
            <a:r>
              <a:rPr lang="de-DE" dirty="0"/>
              <a:t> </a:t>
            </a:r>
            <a:r>
              <a:rPr lang="de-DE" dirty="0" err="1"/>
              <a:t>delivery</a:t>
            </a:r>
            <a:r>
              <a:rPr lang="de-DE" dirty="0"/>
              <a:t> </a:t>
            </a:r>
            <a:r>
              <a:rPr lang="de-DE" dirty="0" err="1"/>
              <a:t>model</a:t>
            </a:r>
            <a:endParaRPr lang="de-DE" dirty="0"/>
          </a:p>
        </p:txBody>
      </p:sp>
      <p:sp>
        <p:nvSpPr>
          <p:cNvPr id="4" name="Fußzeilenplatzhalter 3">
            <a:extLst>
              <a:ext uri="{FF2B5EF4-FFF2-40B4-BE49-F238E27FC236}">
                <a16:creationId xmlns:a16="http://schemas.microsoft.com/office/drawing/2014/main" id="{91809277-7953-4C86-9517-33FF687337B7}"/>
              </a:ext>
            </a:extLst>
          </p:cNvPr>
          <p:cNvSpPr>
            <a:spLocks noGrp="1"/>
          </p:cNvSpPr>
          <p:nvPr>
            <p:ph type="ftr" sz="quarter" idx="11"/>
          </p:nvPr>
        </p:nvSpPr>
        <p:spPr/>
        <p:txBody>
          <a:bodyPr/>
          <a:lstStyle/>
          <a:p>
            <a:r>
              <a:rPr lang="en-US"/>
              <a:t>cj_berlin</a:t>
            </a:r>
          </a:p>
        </p:txBody>
      </p:sp>
      <p:pic>
        <p:nvPicPr>
          <p:cNvPr id="5" name="Grafik 4">
            <a:extLst>
              <a:ext uri="{FF2B5EF4-FFF2-40B4-BE49-F238E27FC236}">
                <a16:creationId xmlns:a16="http://schemas.microsoft.com/office/drawing/2014/main" id="{C373242F-2CA2-463E-A649-E35ED7D35652}"/>
              </a:ext>
            </a:extLst>
          </p:cNvPr>
          <p:cNvPicPr>
            <a:picLocks noChangeAspect="1"/>
          </p:cNvPicPr>
          <p:nvPr/>
        </p:nvPicPr>
        <p:blipFill>
          <a:blip r:embed="rId2"/>
          <a:stretch>
            <a:fillRect/>
          </a:stretch>
        </p:blipFill>
        <p:spPr>
          <a:xfrm>
            <a:off x="2218536" y="2014669"/>
            <a:ext cx="7592485" cy="1019317"/>
          </a:xfrm>
          <a:prstGeom prst="rect">
            <a:avLst/>
          </a:prstGeom>
          <a:effectLst>
            <a:outerShdw blurRad="50800" dist="38100" dir="5400000" algn="t" rotWithShape="0">
              <a:prstClr val="black">
                <a:alpha val="40000"/>
              </a:prstClr>
            </a:outerShdw>
            <a:softEdge rad="31750"/>
          </a:effectLst>
        </p:spPr>
      </p:pic>
      <p:pic>
        <p:nvPicPr>
          <p:cNvPr id="6" name="Grafik 5">
            <a:extLst>
              <a:ext uri="{FF2B5EF4-FFF2-40B4-BE49-F238E27FC236}">
                <a16:creationId xmlns:a16="http://schemas.microsoft.com/office/drawing/2014/main" id="{9B1F05FB-1814-416C-825C-4B54F081783C}"/>
              </a:ext>
            </a:extLst>
          </p:cNvPr>
          <p:cNvPicPr>
            <a:picLocks noChangeAspect="1"/>
          </p:cNvPicPr>
          <p:nvPr/>
        </p:nvPicPr>
        <p:blipFill>
          <a:blip r:embed="rId3"/>
          <a:stretch>
            <a:fillRect/>
          </a:stretch>
        </p:blipFill>
        <p:spPr>
          <a:xfrm>
            <a:off x="2218536" y="4038658"/>
            <a:ext cx="7173326" cy="1133633"/>
          </a:xfrm>
          <a:prstGeom prst="rect">
            <a:avLst/>
          </a:prstGeom>
          <a:effectLst>
            <a:outerShdw blurRad="50800" dist="38100" dir="5400000" algn="t" rotWithShape="0">
              <a:prstClr val="black">
                <a:alpha val="40000"/>
              </a:prstClr>
            </a:outerShdw>
            <a:softEdge rad="31750"/>
          </a:effectLst>
        </p:spPr>
      </p:pic>
    </p:spTree>
    <p:extLst>
      <p:ext uri="{BB962C8B-B14F-4D97-AF65-F5344CB8AC3E}">
        <p14:creationId xmlns:p14="http://schemas.microsoft.com/office/powerpoint/2010/main" val="8603045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892B1D-180F-40FC-80BE-6319FA38BC40}"/>
              </a:ext>
            </a:extLst>
          </p:cNvPr>
          <p:cNvSpPr>
            <a:spLocks noGrp="1"/>
          </p:cNvSpPr>
          <p:nvPr>
            <p:ph type="title"/>
          </p:nvPr>
        </p:nvSpPr>
        <p:spPr/>
        <p:txBody>
          <a:bodyPr/>
          <a:lstStyle/>
          <a:p>
            <a:r>
              <a:rPr lang="de-DE" dirty="0" err="1"/>
              <a:t>Connecting</a:t>
            </a:r>
            <a:r>
              <a:rPr lang="de-DE" dirty="0"/>
              <a:t> </a:t>
            </a:r>
            <a:r>
              <a:rPr lang="de-DE" dirty="0" err="1"/>
              <a:t>to</a:t>
            </a:r>
            <a:r>
              <a:rPr lang="de-DE" dirty="0"/>
              <a:t> </a:t>
            </a:r>
            <a:r>
              <a:rPr lang="de-DE" dirty="0" err="1"/>
              <a:t>named</a:t>
            </a:r>
            <a:r>
              <a:rPr lang="de-DE" dirty="0"/>
              <a:t> </a:t>
            </a:r>
            <a:r>
              <a:rPr lang="de-DE" dirty="0" err="1"/>
              <a:t>endpoints</a:t>
            </a:r>
            <a:r>
              <a:rPr lang="de-DE" dirty="0"/>
              <a:t> #3</a:t>
            </a:r>
          </a:p>
        </p:txBody>
      </p:sp>
      <p:sp>
        <p:nvSpPr>
          <p:cNvPr id="3" name="Inhaltsplatzhalter 2">
            <a:extLst>
              <a:ext uri="{FF2B5EF4-FFF2-40B4-BE49-F238E27FC236}">
                <a16:creationId xmlns:a16="http://schemas.microsoft.com/office/drawing/2014/main" id="{BA0C4875-E27D-4779-96E2-AFBA99C0FB6D}"/>
              </a:ext>
            </a:extLst>
          </p:cNvPr>
          <p:cNvSpPr>
            <a:spLocks noGrp="1"/>
          </p:cNvSpPr>
          <p:nvPr>
            <p:ph idx="1"/>
          </p:nvPr>
        </p:nvSpPr>
        <p:spPr>
          <a:xfrm>
            <a:off x="1420238" y="1423686"/>
            <a:ext cx="9933562" cy="4753277"/>
          </a:xfrm>
        </p:spPr>
        <p:txBody>
          <a:bodyPr/>
          <a:lstStyle/>
          <a:p>
            <a:r>
              <a:rPr lang="de-DE" dirty="0" err="1"/>
              <a:t>Beware</a:t>
            </a:r>
            <a:r>
              <a:rPr lang="de-DE" dirty="0"/>
              <a:t> </a:t>
            </a:r>
            <a:r>
              <a:rPr lang="de-DE" dirty="0" err="1"/>
              <a:t>of</a:t>
            </a:r>
            <a:r>
              <a:rPr lang="de-DE" dirty="0"/>
              <a:t> </a:t>
            </a:r>
            <a:r>
              <a:rPr lang="de-DE" b="1" dirty="0">
                <a:solidFill>
                  <a:srgbClr val="004D49"/>
                </a:solidFill>
                <a:latin typeface="Lucida Console" panose="020B0609040504020204" pitchFamily="49" charset="0"/>
                <a:ea typeface="+mj-ea"/>
              </a:rPr>
              <a:t>Enter-</a:t>
            </a:r>
            <a:r>
              <a:rPr lang="de-DE" b="1" dirty="0" err="1">
                <a:solidFill>
                  <a:srgbClr val="004D49"/>
                </a:solidFill>
                <a:latin typeface="Lucida Console" panose="020B0609040504020204" pitchFamily="49" charset="0"/>
                <a:ea typeface="+mj-ea"/>
              </a:rPr>
              <a:t>PSSession</a:t>
            </a:r>
            <a:endParaRPr lang="de-DE" b="1" dirty="0">
              <a:solidFill>
                <a:srgbClr val="004D49"/>
              </a:solidFill>
              <a:latin typeface="Lucida Console" panose="020B0609040504020204" pitchFamily="49" charset="0"/>
              <a:ea typeface="+mj-ea"/>
            </a:endParaRPr>
          </a:p>
          <a:p>
            <a:pPr lvl="1"/>
            <a:r>
              <a:rPr lang="de-DE" dirty="0"/>
              <a:t>An </a:t>
            </a:r>
            <a:r>
              <a:rPr lang="de-DE" dirty="0" err="1"/>
              <a:t>interactive</a:t>
            </a:r>
            <a:r>
              <a:rPr lang="de-DE" dirty="0"/>
              <a:t> </a:t>
            </a:r>
            <a:r>
              <a:rPr lang="de-DE" dirty="0" err="1"/>
              <a:t>PSSession</a:t>
            </a:r>
            <a:r>
              <a:rPr lang="de-DE" dirty="0"/>
              <a:t> </a:t>
            </a:r>
            <a:r>
              <a:rPr lang="de-DE" dirty="0" err="1"/>
              <a:t>requires</a:t>
            </a:r>
            <a:r>
              <a:rPr lang="de-DE" dirty="0"/>
              <a:t> a </a:t>
            </a:r>
            <a:r>
              <a:rPr lang="de-DE" dirty="0" err="1"/>
              <a:t>number</a:t>
            </a:r>
            <a:r>
              <a:rPr lang="de-DE" dirty="0"/>
              <a:t> </a:t>
            </a:r>
            <a:r>
              <a:rPr lang="de-DE" dirty="0" err="1"/>
              <a:t>of</a:t>
            </a:r>
            <a:r>
              <a:rPr lang="de-DE" dirty="0"/>
              <a:t> </a:t>
            </a:r>
            <a:r>
              <a:rPr lang="de-DE" dirty="0" err="1"/>
              <a:t>cmdets</a:t>
            </a:r>
            <a:r>
              <a:rPr lang="de-DE" dirty="0"/>
              <a:t> </a:t>
            </a:r>
            <a:r>
              <a:rPr lang="de-DE" dirty="0" err="1"/>
              <a:t>which</a:t>
            </a:r>
            <a:r>
              <a:rPr lang="de-DE" dirty="0"/>
              <a:t> </a:t>
            </a:r>
            <a:r>
              <a:rPr lang="de-DE" dirty="0" err="1"/>
              <a:t>may</a:t>
            </a:r>
            <a:r>
              <a:rPr lang="de-DE" dirty="0"/>
              <a:t> </a:t>
            </a:r>
            <a:r>
              <a:rPr lang="de-DE" dirty="0" err="1"/>
              <a:t>be</a:t>
            </a:r>
            <a:r>
              <a:rPr lang="de-DE" dirty="0"/>
              <a:t> </a:t>
            </a:r>
            <a:r>
              <a:rPr lang="de-DE" dirty="0" err="1"/>
              <a:t>missing</a:t>
            </a:r>
            <a:r>
              <a:rPr lang="de-DE" dirty="0"/>
              <a:t> in a </a:t>
            </a:r>
            <a:r>
              <a:rPr lang="de-DE" dirty="0" err="1"/>
              <a:t>constrained</a:t>
            </a:r>
            <a:r>
              <a:rPr lang="de-DE" dirty="0"/>
              <a:t> </a:t>
            </a:r>
            <a:r>
              <a:rPr lang="de-DE" dirty="0" err="1"/>
              <a:t>endpoint</a:t>
            </a:r>
            <a:endParaRPr lang="de-DE" dirty="0"/>
          </a:p>
          <a:p>
            <a:pPr lvl="1"/>
            <a:r>
              <a:rPr lang="de-DE" b="1" dirty="0">
                <a:solidFill>
                  <a:srgbClr val="004D49"/>
                </a:solidFill>
                <a:latin typeface="Lucida Console" panose="020B0609040504020204" pitchFamily="49" charset="0"/>
                <a:ea typeface="+mj-ea"/>
              </a:rPr>
              <a:t>New-</a:t>
            </a:r>
            <a:r>
              <a:rPr lang="de-DE" b="1" dirty="0" err="1">
                <a:solidFill>
                  <a:srgbClr val="004D49"/>
                </a:solidFill>
                <a:latin typeface="Lucida Console" panose="020B0609040504020204" pitchFamily="49" charset="0"/>
                <a:ea typeface="+mj-ea"/>
              </a:rPr>
              <a:t>PSSession</a:t>
            </a:r>
            <a:r>
              <a:rPr lang="de-DE" dirty="0"/>
              <a:t> and </a:t>
            </a:r>
            <a:r>
              <a:rPr lang="de-DE" b="1" dirty="0">
                <a:solidFill>
                  <a:srgbClr val="004D49"/>
                </a:solidFill>
                <a:latin typeface="Lucida Console" panose="020B0609040504020204" pitchFamily="49" charset="0"/>
                <a:ea typeface="+mj-ea"/>
              </a:rPr>
              <a:t>Import-</a:t>
            </a:r>
            <a:r>
              <a:rPr lang="de-DE" b="1" dirty="0" err="1">
                <a:solidFill>
                  <a:srgbClr val="004D49"/>
                </a:solidFill>
                <a:latin typeface="Lucida Console" panose="020B0609040504020204" pitchFamily="49" charset="0"/>
                <a:ea typeface="+mj-ea"/>
              </a:rPr>
              <a:t>PSSession</a:t>
            </a:r>
            <a:r>
              <a:rPr lang="de-DE" dirty="0"/>
              <a:t> </a:t>
            </a:r>
            <a:r>
              <a:rPr lang="de-DE" dirty="0" err="1"/>
              <a:t>can</a:t>
            </a:r>
            <a:r>
              <a:rPr lang="de-DE" dirty="0"/>
              <a:t> </a:t>
            </a:r>
            <a:r>
              <a:rPr lang="de-DE" dirty="0" err="1"/>
              <a:t>help</a:t>
            </a:r>
            <a:r>
              <a:rPr lang="de-DE" dirty="0"/>
              <a:t> </a:t>
            </a:r>
            <a:r>
              <a:rPr lang="de-DE" dirty="0" err="1"/>
              <a:t>here</a:t>
            </a:r>
            <a:endParaRPr lang="de-DE" dirty="0"/>
          </a:p>
          <a:p>
            <a:pPr lvl="1"/>
            <a:r>
              <a:rPr lang="de-DE"/>
              <a:t>Use </a:t>
            </a:r>
            <a:r>
              <a:rPr lang="de-DE" b="1">
                <a:solidFill>
                  <a:srgbClr val="004D49"/>
                </a:solidFill>
                <a:latin typeface="Lucida Console" panose="020B0609040504020204" pitchFamily="49" charset="0"/>
                <a:ea typeface="+mj-ea"/>
              </a:rPr>
              <a:t>-</a:t>
            </a:r>
            <a:r>
              <a:rPr lang="de-DE" b="1" dirty="0" err="1">
                <a:solidFill>
                  <a:srgbClr val="004D49"/>
                </a:solidFill>
                <a:latin typeface="Lucida Console" panose="020B0609040504020204" pitchFamily="49" charset="0"/>
                <a:ea typeface="+mj-ea"/>
              </a:rPr>
              <a:t>Prefix</a:t>
            </a:r>
            <a:r>
              <a:rPr lang="de-DE" b="1" dirty="0">
                <a:solidFill>
                  <a:srgbClr val="004D49"/>
                </a:solidFill>
                <a:latin typeface="Lucida Console" panose="020B0609040504020204" pitchFamily="49" charset="0"/>
                <a:ea typeface="+mj-ea"/>
              </a:rPr>
              <a:t> </a:t>
            </a:r>
            <a:r>
              <a:rPr lang="de-DE" dirty="0" err="1"/>
              <a:t>to</a:t>
            </a:r>
            <a:r>
              <a:rPr lang="de-DE" dirty="0"/>
              <a:t> separate remote </a:t>
            </a:r>
            <a:r>
              <a:rPr lang="de-DE" dirty="0" err="1"/>
              <a:t>from</a:t>
            </a:r>
            <a:r>
              <a:rPr lang="de-DE" dirty="0"/>
              <a:t> </a:t>
            </a:r>
            <a:r>
              <a:rPr lang="de-DE" dirty="0" err="1"/>
              <a:t>local</a:t>
            </a:r>
            <a:endParaRPr lang="de-DE" dirty="0"/>
          </a:p>
        </p:txBody>
      </p:sp>
      <p:sp>
        <p:nvSpPr>
          <p:cNvPr id="4" name="Fußzeilenplatzhalter 3">
            <a:extLst>
              <a:ext uri="{FF2B5EF4-FFF2-40B4-BE49-F238E27FC236}">
                <a16:creationId xmlns:a16="http://schemas.microsoft.com/office/drawing/2014/main" id="{91809277-7953-4C86-9517-33FF687337B7}"/>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4681831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Locating possible remoting Cmdlets</a:t>
            </a:r>
          </a:p>
          <a:p>
            <a:r>
              <a:rPr lang="en-US" dirty="0"/>
              <a:t>Setting named endpoint as default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cj_berlin</a:t>
            </a:r>
            <a:endParaRPr lang="en-US" dirty="0"/>
          </a:p>
        </p:txBody>
      </p:sp>
    </p:spTree>
    <p:extLst>
      <p:ext uri="{BB962C8B-B14F-4D97-AF65-F5344CB8AC3E}">
        <p14:creationId xmlns:p14="http://schemas.microsoft.com/office/powerpoint/2010/main" val="22145092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FF27839-1AE0-4601-B918-51549053E122}"/>
              </a:ext>
            </a:extLst>
          </p:cNvPr>
          <p:cNvSpPr>
            <a:spLocks noGrp="1"/>
          </p:cNvSpPr>
          <p:nvPr>
            <p:ph type="title"/>
          </p:nvPr>
        </p:nvSpPr>
        <p:spPr/>
        <p:txBody>
          <a:bodyPr/>
          <a:lstStyle/>
          <a:p>
            <a:r>
              <a:rPr lang="de-DE" dirty="0" err="1"/>
              <a:t>Catching</a:t>
            </a:r>
            <a:r>
              <a:rPr lang="de-DE" dirty="0"/>
              <a:t> </a:t>
            </a:r>
            <a:r>
              <a:rPr lang="de-DE" dirty="0" err="1"/>
              <a:t>missing</a:t>
            </a:r>
            <a:r>
              <a:rPr lang="de-DE" dirty="0"/>
              <a:t> Cmdlets and </a:t>
            </a:r>
            <a:r>
              <a:rPr lang="de-DE" dirty="0" err="1"/>
              <a:t>arguments</a:t>
            </a:r>
            <a:endParaRPr lang="de-DE" dirty="0"/>
          </a:p>
        </p:txBody>
      </p:sp>
      <p:sp>
        <p:nvSpPr>
          <p:cNvPr id="3" name="Inhaltsplatzhalter 2">
            <a:extLst>
              <a:ext uri="{FF2B5EF4-FFF2-40B4-BE49-F238E27FC236}">
                <a16:creationId xmlns:a16="http://schemas.microsoft.com/office/drawing/2014/main" id="{4BC6BC5F-C95B-4837-9C44-7863638C2713}"/>
              </a:ext>
            </a:extLst>
          </p:cNvPr>
          <p:cNvSpPr>
            <a:spLocks noGrp="1"/>
          </p:cNvSpPr>
          <p:nvPr>
            <p:ph idx="1"/>
          </p:nvPr>
        </p:nvSpPr>
        <p:spPr/>
        <p:txBody>
          <a:bodyPr/>
          <a:lstStyle/>
          <a:p>
            <a:r>
              <a:rPr lang="de-DE" dirty="0"/>
              <a:t>Check </a:t>
            </a:r>
            <a:r>
              <a:rPr lang="de-DE" dirty="0" err="1"/>
              <a:t>for</a:t>
            </a:r>
            <a:r>
              <a:rPr lang="de-DE" dirty="0"/>
              <a:t> Cmdlets and </a:t>
            </a:r>
            <a:r>
              <a:rPr lang="de-DE" dirty="0" err="1"/>
              <a:t>parameters</a:t>
            </a:r>
            <a:r>
              <a:rPr lang="de-DE" dirty="0"/>
              <a:t> </a:t>
            </a:r>
            <a:r>
              <a:rPr lang="de-DE" dirty="0" err="1"/>
              <a:t>prior</a:t>
            </a:r>
            <a:r>
              <a:rPr lang="de-DE" dirty="0"/>
              <a:t> </a:t>
            </a:r>
            <a:r>
              <a:rPr lang="de-DE" dirty="0" err="1"/>
              <a:t>to</a:t>
            </a:r>
            <a:r>
              <a:rPr lang="de-DE" dirty="0"/>
              <a:t> </a:t>
            </a:r>
            <a:r>
              <a:rPr lang="de-DE" dirty="0" err="1"/>
              <a:t>execution</a:t>
            </a:r>
            <a:endParaRPr lang="de-DE" dirty="0"/>
          </a:p>
          <a:p>
            <a:pPr lvl="1"/>
            <a:r>
              <a:rPr lang="de-DE" dirty="0" err="1"/>
              <a:t>Missing</a:t>
            </a:r>
            <a:r>
              <a:rPr lang="de-DE" dirty="0"/>
              <a:t> </a:t>
            </a:r>
            <a:r>
              <a:rPr lang="de-DE" dirty="0" err="1"/>
              <a:t>modules</a:t>
            </a:r>
            <a:r>
              <a:rPr lang="de-DE" dirty="0"/>
              <a:t> </a:t>
            </a:r>
            <a:r>
              <a:rPr lang="de-DE" dirty="0">
                <a:sym typeface="Wingdings" panose="05000000000000000000" pitchFamily="2" charset="2"/>
              </a:rPr>
              <a:t> </a:t>
            </a:r>
            <a:r>
              <a:rPr lang="de-DE" dirty="0" err="1">
                <a:sym typeface="Wingdings" panose="05000000000000000000" pitchFamily="2" charset="2"/>
              </a:rPr>
              <a:t>use</a:t>
            </a:r>
            <a:r>
              <a:rPr lang="de-DE" dirty="0">
                <a:sym typeface="Wingdings" panose="05000000000000000000" pitchFamily="2" charset="2"/>
              </a:rPr>
              <a:t> </a:t>
            </a:r>
            <a:r>
              <a:rPr lang="de-DE" b="1" dirty="0">
                <a:solidFill>
                  <a:srgbClr val="004D49"/>
                </a:solidFill>
                <a:latin typeface="Lucida Console" panose="020B0609040504020204" pitchFamily="49" charset="0"/>
                <a:sym typeface="Wingdings" panose="05000000000000000000" pitchFamily="2" charset="2"/>
              </a:rPr>
              <a:t>#</a:t>
            </a:r>
            <a:r>
              <a:rPr lang="de-DE" b="1" dirty="0" err="1">
                <a:solidFill>
                  <a:srgbClr val="004D49"/>
                </a:solidFill>
                <a:latin typeface="Lucida Console" panose="020B0609040504020204" pitchFamily="49" charset="0"/>
                <a:sym typeface="Wingdings" panose="05000000000000000000" pitchFamily="2" charset="2"/>
              </a:rPr>
              <a:t>requires</a:t>
            </a:r>
            <a:r>
              <a:rPr lang="de-DE" dirty="0">
                <a:sym typeface="Wingdings" panose="05000000000000000000" pitchFamily="2" charset="2"/>
              </a:rPr>
              <a:t> primitive </a:t>
            </a:r>
            <a:r>
              <a:rPr lang="de-DE" dirty="0" err="1">
                <a:sym typeface="Wingdings" panose="05000000000000000000" pitchFamily="2" charset="2"/>
              </a:rPr>
              <a:t>if</a:t>
            </a:r>
            <a:r>
              <a:rPr lang="de-DE" dirty="0">
                <a:sym typeface="Wingdings" panose="05000000000000000000" pitchFamily="2" charset="2"/>
              </a:rPr>
              <a:t> </a:t>
            </a:r>
            <a:r>
              <a:rPr lang="de-DE" dirty="0" err="1">
                <a:sym typeface="Wingdings" panose="05000000000000000000" pitchFamily="2" charset="2"/>
              </a:rPr>
              <a:t>submitting</a:t>
            </a:r>
            <a:r>
              <a:rPr lang="de-DE" dirty="0">
                <a:sym typeface="Wingdings" panose="05000000000000000000" pitchFamily="2" charset="2"/>
              </a:rPr>
              <a:t> a </a:t>
            </a:r>
            <a:r>
              <a:rPr lang="de-DE" dirty="0" err="1">
                <a:sym typeface="Wingdings" panose="05000000000000000000" pitchFamily="2" charset="2"/>
              </a:rPr>
              <a:t>whole</a:t>
            </a:r>
            <a:r>
              <a:rPr lang="de-DE" dirty="0">
                <a:sym typeface="Wingdings" panose="05000000000000000000" pitchFamily="2" charset="2"/>
              </a:rPr>
              <a:t> </a:t>
            </a:r>
            <a:r>
              <a:rPr lang="de-DE" dirty="0" err="1">
                <a:sym typeface="Wingdings" panose="05000000000000000000" pitchFamily="2" charset="2"/>
              </a:rPr>
              <a:t>script</a:t>
            </a:r>
            <a:endParaRPr lang="de-DE" dirty="0"/>
          </a:p>
          <a:p>
            <a:pPr lvl="1"/>
            <a:r>
              <a:rPr lang="de-DE" dirty="0"/>
              <a:t>Fully </a:t>
            </a:r>
            <a:r>
              <a:rPr lang="de-DE" dirty="0" err="1"/>
              <a:t>qualified</a:t>
            </a:r>
            <a:r>
              <a:rPr lang="de-DE" dirty="0"/>
              <a:t> </a:t>
            </a:r>
            <a:r>
              <a:rPr lang="de-DE" dirty="0" err="1"/>
              <a:t>module</a:t>
            </a:r>
            <a:r>
              <a:rPr lang="de-DE" dirty="0"/>
              <a:t> </a:t>
            </a:r>
            <a:r>
              <a:rPr lang="de-DE" dirty="0" err="1"/>
              <a:t>checking</a:t>
            </a:r>
            <a:r>
              <a:rPr lang="de-DE" dirty="0"/>
              <a:t> </a:t>
            </a:r>
            <a:r>
              <a:rPr lang="de-DE" dirty="0" err="1"/>
              <a:t>can</a:t>
            </a:r>
            <a:r>
              <a:rPr lang="de-DE" dirty="0"/>
              <a:t> also </a:t>
            </a:r>
            <a:r>
              <a:rPr lang="de-DE" dirty="0" err="1"/>
              <a:t>be</a:t>
            </a:r>
            <a:r>
              <a:rPr lang="de-DE" dirty="0"/>
              <a:t> a </a:t>
            </a:r>
            <a:r>
              <a:rPr lang="de-DE" dirty="0" err="1"/>
              <a:t>good</a:t>
            </a:r>
            <a:r>
              <a:rPr lang="de-DE" dirty="0"/>
              <a:t> </a:t>
            </a:r>
            <a:r>
              <a:rPr lang="de-DE" dirty="0" err="1"/>
              <a:t>idea</a:t>
            </a:r>
            <a:r>
              <a:rPr lang="de-DE" dirty="0"/>
              <a:t>, </a:t>
            </a:r>
            <a:r>
              <a:rPr lang="de-DE" dirty="0" err="1"/>
              <a:t>security-wise</a:t>
            </a:r>
            <a:endParaRPr lang="de-DE" dirty="0"/>
          </a:p>
          <a:p>
            <a:pPr lvl="1"/>
            <a:r>
              <a:rPr lang="de-DE" dirty="0"/>
              <a:t>AST </a:t>
            </a:r>
            <a:r>
              <a:rPr lang="de-DE" dirty="0" err="1"/>
              <a:t>can</a:t>
            </a:r>
            <a:r>
              <a:rPr lang="de-DE" dirty="0"/>
              <a:t> </a:t>
            </a:r>
            <a:r>
              <a:rPr lang="de-DE" dirty="0" err="1"/>
              <a:t>help</a:t>
            </a:r>
            <a:r>
              <a:rPr lang="de-DE" dirty="0"/>
              <a:t> </a:t>
            </a:r>
            <a:r>
              <a:rPr lang="de-DE" dirty="0" err="1"/>
              <a:t>checking</a:t>
            </a:r>
            <a:r>
              <a:rPr lang="de-DE" dirty="0"/>
              <a:t> </a:t>
            </a:r>
            <a:r>
              <a:rPr lang="de-DE" dirty="0" err="1"/>
              <a:t>the</a:t>
            </a:r>
            <a:r>
              <a:rPr lang="de-DE" dirty="0"/>
              <a:t> </a:t>
            </a:r>
            <a:r>
              <a:rPr lang="de-DE" dirty="0" err="1"/>
              <a:t>entire</a:t>
            </a:r>
            <a:r>
              <a:rPr lang="de-DE" dirty="0"/>
              <a:t> </a:t>
            </a:r>
            <a:r>
              <a:rPr lang="de-DE" dirty="0" err="1"/>
              <a:t>script</a:t>
            </a:r>
            <a:endParaRPr lang="de-DE" dirty="0"/>
          </a:p>
          <a:p>
            <a:pPr lvl="1"/>
            <a:endParaRPr lang="de-DE" dirty="0"/>
          </a:p>
          <a:p>
            <a:r>
              <a:rPr lang="de-DE" dirty="0" err="1"/>
              <a:t>Catching</a:t>
            </a:r>
            <a:r>
              <a:rPr lang="de-DE" dirty="0"/>
              <a:t> </a:t>
            </a:r>
            <a:r>
              <a:rPr lang="de-DE" dirty="0" err="1"/>
              <a:t>exception</a:t>
            </a:r>
            <a:r>
              <a:rPr lang="de-DE" dirty="0"/>
              <a:t> </a:t>
            </a:r>
            <a:r>
              <a:rPr lang="de-DE" dirty="0" err="1"/>
              <a:t>is</a:t>
            </a:r>
            <a:r>
              <a:rPr lang="de-DE" dirty="0"/>
              <a:t> </a:t>
            </a:r>
            <a:r>
              <a:rPr lang="de-DE" dirty="0" err="1"/>
              <a:t>trickier</a:t>
            </a:r>
            <a:endParaRPr lang="de-DE" dirty="0"/>
          </a:p>
          <a:p>
            <a:pPr lvl="1"/>
            <a:r>
              <a:rPr lang="de-DE" dirty="0"/>
              <a:t>…but </a:t>
            </a:r>
            <a:r>
              <a:rPr lang="de-DE" dirty="0" err="1"/>
              <a:t>can</a:t>
            </a:r>
            <a:r>
              <a:rPr lang="de-DE" dirty="0"/>
              <a:t> </a:t>
            </a:r>
            <a:r>
              <a:rPr lang="de-DE" dirty="0" err="1"/>
              <a:t>help</a:t>
            </a:r>
            <a:r>
              <a:rPr lang="de-DE" dirty="0"/>
              <a:t> in </a:t>
            </a:r>
            <a:r>
              <a:rPr lang="de-DE" dirty="0" err="1"/>
              <a:t>scenarios</a:t>
            </a:r>
            <a:r>
              <a:rPr lang="de-DE" dirty="0"/>
              <a:t> </a:t>
            </a:r>
            <a:r>
              <a:rPr lang="de-DE" dirty="0" err="1"/>
              <a:t>where</a:t>
            </a:r>
            <a:r>
              <a:rPr lang="de-DE" dirty="0"/>
              <a:t> </a:t>
            </a:r>
            <a:r>
              <a:rPr lang="de-DE" dirty="0" err="1"/>
              <a:t>performance</a:t>
            </a:r>
            <a:r>
              <a:rPr lang="de-DE" dirty="0"/>
              <a:t> </a:t>
            </a:r>
            <a:r>
              <a:rPr lang="de-DE" dirty="0" err="1"/>
              <a:t>is</a:t>
            </a:r>
            <a:r>
              <a:rPr lang="de-DE" dirty="0"/>
              <a:t> an </a:t>
            </a:r>
            <a:r>
              <a:rPr lang="de-DE" dirty="0" err="1"/>
              <a:t>issue</a:t>
            </a:r>
            <a:endParaRPr lang="de-DE" dirty="0"/>
          </a:p>
          <a:p>
            <a:pPr lvl="1"/>
            <a:r>
              <a:rPr lang="de-DE" dirty="0" err="1"/>
              <a:t>Using</a:t>
            </a:r>
            <a:r>
              <a:rPr lang="de-DE" dirty="0"/>
              <a:t> </a:t>
            </a:r>
            <a:r>
              <a:rPr lang="de-DE" b="1" dirty="0" err="1">
                <a:solidFill>
                  <a:srgbClr val="004D49"/>
                </a:solidFill>
                <a:latin typeface="Lucida Console" panose="020B0609040504020204" pitchFamily="49" charset="0"/>
              </a:rPr>
              <a:t>trap</a:t>
            </a:r>
            <a:r>
              <a:rPr lang="de-DE" dirty="0"/>
              <a:t> </a:t>
            </a:r>
            <a:r>
              <a:rPr lang="de-DE" dirty="0" err="1"/>
              <a:t>allows</a:t>
            </a:r>
            <a:r>
              <a:rPr lang="de-DE" dirty="0"/>
              <a:t> </a:t>
            </a:r>
            <a:r>
              <a:rPr lang="de-DE" dirty="0" err="1"/>
              <a:t>for</a:t>
            </a:r>
            <a:r>
              <a:rPr lang="de-DE" dirty="0"/>
              <a:t> </a:t>
            </a:r>
            <a:r>
              <a:rPr lang="de-DE" dirty="0" err="1"/>
              <a:t>targeted</a:t>
            </a:r>
            <a:r>
              <a:rPr lang="de-DE" dirty="0"/>
              <a:t> </a:t>
            </a:r>
            <a:r>
              <a:rPr lang="de-DE" dirty="0" err="1"/>
              <a:t>checking</a:t>
            </a:r>
            <a:r>
              <a:rPr lang="de-DE" dirty="0"/>
              <a:t> and </a:t>
            </a:r>
            <a:r>
              <a:rPr lang="de-DE" dirty="0" err="1"/>
              <a:t>automated</a:t>
            </a:r>
            <a:r>
              <a:rPr lang="de-DE" dirty="0"/>
              <a:t> </a:t>
            </a:r>
            <a:r>
              <a:rPr lang="de-DE" dirty="0" err="1"/>
              <a:t>feedback</a:t>
            </a:r>
            <a:endParaRPr lang="de-DE" dirty="0"/>
          </a:p>
        </p:txBody>
      </p:sp>
      <p:sp>
        <p:nvSpPr>
          <p:cNvPr id="4" name="Fußzeilenplatzhalter 3">
            <a:extLst>
              <a:ext uri="{FF2B5EF4-FFF2-40B4-BE49-F238E27FC236}">
                <a16:creationId xmlns:a16="http://schemas.microsoft.com/office/drawing/2014/main" id="{D48F7E63-4747-4C68-A505-B219800D9AEA}"/>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39994529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Checking for command availability</a:t>
            </a:r>
          </a:p>
          <a:p>
            <a:r>
              <a:rPr lang="en-US" dirty="0"/>
              <a:t>Catching exceptions globally</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cj_berlin</a:t>
            </a:r>
            <a:endParaRPr lang="en-US" dirty="0"/>
          </a:p>
        </p:txBody>
      </p:sp>
    </p:spTree>
    <p:extLst>
      <p:ext uri="{BB962C8B-B14F-4D97-AF65-F5344CB8AC3E}">
        <p14:creationId xmlns:p14="http://schemas.microsoft.com/office/powerpoint/2010/main" val="19532573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4BB08D-237C-467D-864C-D3DFE2FD5FBA}"/>
              </a:ext>
            </a:extLst>
          </p:cNvPr>
          <p:cNvSpPr>
            <a:spLocks noGrp="1"/>
          </p:cNvSpPr>
          <p:nvPr>
            <p:ph type="title"/>
          </p:nvPr>
        </p:nvSpPr>
        <p:spPr/>
        <p:txBody>
          <a:bodyPr/>
          <a:lstStyle/>
          <a:p>
            <a:r>
              <a:rPr lang="de-DE" dirty="0"/>
              <a:t>Working </a:t>
            </a:r>
            <a:r>
              <a:rPr lang="de-DE" dirty="0" err="1"/>
              <a:t>with</a:t>
            </a:r>
            <a:r>
              <a:rPr lang="de-DE" dirty="0"/>
              <a:t> </a:t>
            </a:r>
            <a:r>
              <a:rPr lang="de-DE" dirty="0" err="1"/>
              <a:t>RunAs</a:t>
            </a:r>
            <a:r>
              <a:rPr lang="de-DE" dirty="0"/>
              <a:t>-Accounts #1</a:t>
            </a:r>
          </a:p>
        </p:txBody>
      </p:sp>
      <p:sp>
        <p:nvSpPr>
          <p:cNvPr id="3" name="Inhaltsplatzhalter 2">
            <a:extLst>
              <a:ext uri="{FF2B5EF4-FFF2-40B4-BE49-F238E27FC236}">
                <a16:creationId xmlns:a16="http://schemas.microsoft.com/office/drawing/2014/main" id="{2449B0C2-31BE-4319-B6BA-29218A713B32}"/>
              </a:ext>
            </a:extLst>
          </p:cNvPr>
          <p:cNvSpPr>
            <a:spLocks noGrp="1"/>
          </p:cNvSpPr>
          <p:nvPr>
            <p:ph idx="1"/>
          </p:nvPr>
        </p:nvSpPr>
        <p:spPr/>
        <p:txBody>
          <a:bodyPr>
            <a:normAutofit/>
          </a:bodyPr>
          <a:lstStyle/>
          <a:p>
            <a:r>
              <a:rPr lang="de-DE" dirty="0"/>
              <a:t>In </a:t>
            </a:r>
            <a:r>
              <a:rPr lang="de-DE" dirty="0" err="1"/>
              <a:t>local</a:t>
            </a:r>
            <a:r>
              <a:rPr lang="de-DE" dirty="0"/>
              <a:t> </a:t>
            </a:r>
            <a:r>
              <a:rPr lang="de-DE" dirty="0" err="1"/>
              <a:t>access</a:t>
            </a:r>
            <a:r>
              <a:rPr lang="de-DE" dirty="0"/>
              <a:t> </a:t>
            </a:r>
            <a:r>
              <a:rPr lang="de-DE" dirty="0" err="1"/>
              <a:t>scenarios</a:t>
            </a:r>
            <a:r>
              <a:rPr lang="de-DE" dirty="0"/>
              <a:t>:</a:t>
            </a:r>
          </a:p>
          <a:p>
            <a:pPr lvl="1"/>
            <a:r>
              <a:rPr lang="de-DE" dirty="0" err="1"/>
              <a:t>You</a:t>
            </a:r>
            <a:r>
              <a:rPr lang="de-DE" dirty="0"/>
              <a:t> </a:t>
            </a:r>
            <a:r>
              <a:rPr lang="de-DE" dirty="0" err="1"/>
              <a:t>cannot</a:t>
            </a:r>
            <a:r>
              <a:rPr lang="de-DE" dirty="0"/>
              <a:t> </a:t>
            </a:r>
            <a:r>
              <a:rPr lang="de-DE" dirty="0" err="1"/>
              <a:t>assign</a:t>
            </a:r>
            <a:r>
              <a:rPr lang="de-DE" dirty="0"/>
              <a:t> granular </a:t>
            </a:r>
            <a:r>
              <a:rPr lang="de-DE" dirty="0" err="1"/>
              <a:t>permissions</a:t>
            </a:r>
            <a:r>
              <a:rPr lang="de-DE" dirty="0"/>
              <a:t> </a:t>
            </a:r>
            <a:r>
              <a:rPr lang="de-DE" dirty="0" err="1"/>
              <a:t>to</a:t>
            </a:r>
            <a:r>
              <a:rPr lang="de-DE" dirty="0"/>
              <a:t> virtual </a:t>
            </a:r>
            <a:r>
              <a:rPr lang="de-DE" dirty="0" err="1"/>
              <a:t>accounts</a:t>
            </a:r>
            <a:r>
              <a:rPr lang="de-DE" dirty="0"/>
              <a:t> </a:t>
            </a:r>
            <a:r>
              <a:rPr lang="de-DE" dirty="0" err="1"/>
              <a:t>directly</a:t>
            </a:r>
            <a:r>
              <a:rPr lang="de-DE" dirty="0"/>
              <a:t> so </a:t>
            </a:r>
            <a:r>
              <a:rPr lang="de-DE" dirty="0" err="1"/>
              <a:t>may</a:t>
            </a:r>
            <a:r>
              <a:rPr lang="de-DE" dirty="0"/>
              <a:t> </a:t>
            </a:r>
            <a:r>
              <a:rPr lang="de-DE" dirty="0" err="1"/>
              <a:t>need</a:t>
            </a:r>
            <a:r>
              <a:rPr lang="de-DE" dirty="0"/>
              <a:t> </a:t>
            </a:r>
            <a:r>
              <a:rPr lang="de-DE" dirty="0" err="1"/>
              <a:t>to</a:t>
            </a:r>
            <a:r>
              <a:rPr lang="de-DE" dirty="0"/>
              <a:t> </a:t>
            </a:r>
            <a:r>
              <a:rPr lang="de-DE" dirty="0" err="1"/>
              <a:t>create</a:t>
            </a:r>
            <a:r>
              <a:rPr lang="de-DE" dirty="0"/>
              <a:t> </a:t>
            </a:r>
            <a:r>
              <a:rPr lang="de-DE" dirty="0" err="1"/>
              <a:t>groups</a:t>
            </a:r>
            <a:endParaRPr lang="de-DE" dirty="0"/>
          </a:p>
          <a:p>
            <a:pPr lvl="1"/>
            <a:r>
              <a:rPr lang="de-DE" dirty="0" err="1"/>
              <a:t>If</a:t>
            </a:r>
            <a:r>
              <a:rPr lang="de-DE" dirty="0"/>
              <a:t> </a:t>
            </a:r>
            <a:r>
              <a:rPr lang="de-DE" dirty="0" err="1"/>
              <a:t>no</a:t>
            </a:r>
            <a:r>
              <a:rPr lang="de-DE" dirty="0"/>
              <a:t> </a:t>
            </a:r>
            <a:r>
              <a:rPr lang="de-DE" dirty="0" err="1"/>
              <a:t>groups</a:t>
            </a:r>
            <a:r>
              <a:rPr lang="de-DE" dirty="0"/>
              <a:t> </a:t>
            </a:r>
            <a:r>
              <a:rPr lang="de-DE" dirty="0" err="1"/>
              <a:t>are</a:t>
            </a:r>
            <a:r>
              <a:rPr lang="de-DE" dirty="0"/>
              <a:t> </a:t>
            </a:r>
            <a:r>
              <a:rPr lang="de-DE" dirty="0" err="1"/>
              <a:t>specified</a:t>
            </a:r>
            <a:r>
              <a:rPr lang="de-DE" dirty="0"/>
              <a:t>, virtual </a:t>
            </a:r>
            <a:r>
              <a:rPr lang="de-DE" dirty="0" err="1"/>
              <a:t>accounts</a:t>
            </a:r>
            <a:r>
              <a:rPr lang="de-DE" dirty="0"/>
              <a:t> </a:t>
            </a:r>
            <a:r>
              <a:rPr lang="de-DE" dirty="0" err="1"/>
              <a:t>become</a:t>
            </a:r>
            <a:r>
              <a:rPr lang="de-DE" dirty="0"/>
              <a:t> </a:t>
            </a:r>
            <a:r>
              <a:rPr lang="de-DE" dirty="0" err="1"/>
              <a:t>local</a:t>
            </a:r>
            <a:r>
              <a:rPr lang="de-DE" dirty="0"/>
              <a:t> </a:t>
            </a:r>
            <a:r>
              <a:rPr lang="de-DE" dirty="0" err="1"/>
              <a:t>admin</a:t>
            </a:r>
            <a:r>
              <a:rPr lang="de-DE" dirty="0"/>
              <a:t> (</a:t>
            </a:r>
            <a:r>
              <a:rPr lang="de-DE" i="1" dirty="0" err="1"/>
              <a:t>think</a:t>
            </a:r>
            <a:r>
              <a:rPr lang="de-DE" i="1" dirty="0"/>
              <a:t> </a:t>
            </a:r>
            <a:r>
              <a:rPr lang="de-DE" i="1" dirty="0" err="1"/>
              <a:t>remoting</a:t>
            </a:r>
            <a:r>
              <a:rPr lang="de-DE" i="1" dirty="0"/>
              <a:t> </a:t>
            </a:r>
            <a:r>
              <a:rPr lang="de-DE" i="1" dirty="0" err="1"/>
              <a:t>to</a:t>
            </a:r>
            <a:r>
              <a:rPr lang="de-DE" i="1" dirty="0"/>
              <a:t> a DC ;-) </a:t>
            </a:r>
            <a:r>
              <a:rPr lang="de-DE" dirty="0"/>
              <a:t>)</a:t>
            </a:r>
          </a:p>
          <a:p>
            <a:r>
              <a:rPr lang="de-DE" dirty="0"/>
              <a:t>In remote </a:t>
            </a:r>
            <a:r>
              <a:rPr lang="de-DE" dirty="0" err="1"/>
              <a:t>access</a:t>
            </a:r>
            <a:r>
              <a:rPr lang="de-DE" dirty="0"/>
              <a:t> </a:t>
            </a:r>
            <a:r>
              <a:rPr lang="de-DE" dirty="0" err="1"/>
              <a:t>scenarios</a:t>
            </a:r>
            <a:r>
              <a:rPr lang="de-DE" dirty="0"/>
              <a:t>:</a:t>
            </a:r>
          </a:p>
          <a:p>
            <a:pPr lvl="1"/>
            <a:r>
              <a:rPr lang="de-DE" dirty="0" err="1"/>
              <a:t>RunAs</a:t>
            </a:r>
            <a:r>
              <a:rPr lang="de-DE" dirty="0"/>
              <a:t>-Accounts </a:t>
            </a:r>
            <a:r>
              <a:rPr lang="de-DE" dirty="0" err="1"/>
              <a:t>may</a:t>
            </a:r>
            <a:r>
              <a:rPr lang="de-DE" dirty="0"/>
              <a:t> not </a:t>
            </a:r>
            <a:r>
              <a:rPr lang="de-DE" dirty="0" err="1"/>
              <a:t>have</a:t>
            </a:r>
            <a:r>
              <a:rPr lang="de-DE" dirty="0"/>
              <a:t> </a:t>
            </a:r>
            <a:r>
              <a:rPr lang="de-DE" dirty="0" err="1"/>
              <a:t>enough</a:t>
            </a:r>
            <a:r>
              <a:rPr lang="de-DE" dirty="0"/>
              <a:t> </a:t>
            </a:r>
            <a:r>
              <a:rPr lang="de-DE" dirty="0" err="1"/>
              <a:t>permissions</a:t>
            </a:r>
            <a:r>
              <a:rPr lang="de-DE" dirty="0"/>
              <a:t> </a:t>
            </a:r>
            <a:r>
              <a:rPr lang="de-DE" dirty="0" err="1"/>
              <a:t>to</a:t>
            </a:r>
            <a:r>
              <a:rPr lang="de-DE" dirty="0"/>
              <a:t> external </a:t>
            </a:r>
            <a:r>
              <a:rPr lang="de-DE" dirty="0" err="1"/>
              <a:t>resources</a:t>
            </a:r>
            <a:r>
              <a:rPr lang="de-DE" dirty="0"/>
              <a:t> </a:t>
            </a:r>
            <a:r>
              <a:rPr lang="de-DE" dirty="0" err="1"/>
              <a:t>if</a:t>
            </a:r>
            <a:r>
              <a:rPr lang="de-DE" dirty="0"/>
              <a:t> </a:t>
            </a:r>
            <a:r>
              <a:rPr lang="de-DE" dirty="0" err="1"/>
              <a:t>they‘re</a:t>
            </a:r>
            <a:r>
              <a:rPr lang="de-DE" dirty="0"/>
              <a:t> virtual</a:t>
            </a:r>
          </a:p>
          <a:p>
            <a:pPr lvl="1"/>
            <a:r>
              <a:rPr lang="de-DE" dirty="0"/>
              <a:t>BUT </a:t>
            </a:r>
            <a:r>
              <a:rPr lang="de-DE" dirty="0" err="1"/>
              <a:t>can</a:t>
            </a:r>
            <a:r>
              <a:rPr lang="de-DE" dirty="0"/>
              <a:t> </a:t>
            </a:r>
            <a:r>
              <a:rPr lang="de-DE" dirty="0" err="1"/>
              <a:t>help</a:t>
            </a:r>
            <a:r>
              <a:rPr lang="de-DE" dirty="0"/>
              <a:t> </a:t>
            </a:r>
            <a:r>
              <a:rPr lang="de-DE" dirty="0" err="1"/>
              <a:t>overcome</a:t>
            </a:r>
            <a:r>
              <a:rPr lang="de-DE" dirty="0"/>
              <a:t> Double-Hop </a:t>
            </a:r>
            <a:r>
              <a:rPr lang="de-DE" dirty="0" err="1"/>
              <a:t>authentication</a:t>
            </a:r>
            <a:r>
              <a:rPr lang="de-DE" dirty="0"/>
              <a:t> </a:t>
            </a:r>
            <a:r>
              <a:rPr lang="de-DE" dirty="0" err="1"/>
              <a:t>problems</a:t>
            </a:r>
            <a:r>
              <a:rPr lang="de-DE" dirty="0"/>
              <a:t> </a:t>
            </a:r>
            <a:r>
              <a:rPr lang="de-DE" dirty="0" err="1"/>
              <a:t>without</a:t>
            </a:r>
            <a:r>
              <a:rPr lang="de-DE" dirty="0"/>
              <a:t> </a:t>
            </a:r>
            <a:r>
              <a:rPr lang="de-DE" dirty="0" err="1"/>
              <a:t>resorting</a:t>
            </a:r>
            <a:r>
              <a:rPr lang="de-DE" dirty="0"/>
              <a:t> </a:t>
            </a:r>
            <a:r>
              <a:rPr lang="de-DE" dirty="0" err="1"/>
              <a:t>to</a:t>
            </a:r>
            <a:r>
              <a:rPr lang="de-DE" dirty="0"/>
              <a:t> Kerberos </a:t>
            </a:r>
            <a:r>
              <a:rPr lang="de-DE" dirty="0" err="1"/>
              <a:t>delegation</a:t>
            </a:r>
            <a:endParaRPr lang="de-DE" dirty="0"/>
          </a:p>
        </p:txBody>
      </p:sp>
      <p:sp>
        <p:nvSpPr>
          <p:cNvPr id="4" name="Fußzeilenplatzhalter 3">
            <a:extLst>
              <a:ext uri="{FF2B5EF4-FFF2-40B4-BE49-F238E27FC236}">
                <a16:creationId xmlns:a16="http://schemas.microsoft.com/office/drawing/2014/main" id="{1501AFA7-2656-4C43-B1AA-987C3D829F2B}"/>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1261291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64BB08D-237C-467D-864C-D3DFE2FD5FBA}"/>
              </a:ext>
            </a:extLst>
          </p:cNvPr>
          <p:cNvSpPr>
            <a:spLocks noGrp="1"/>
          </p:cNvSpPr>
          <p:nvPr>
            <p:ph type="title"/>
          </p:nvPr>
        </p:nvSpPr>
        <p:spPr/>
        <p:txBody>
          <a:bodyPr/>
          <a:lstStyle/>
          <a:p>
            <a:r>
              <a:rPr lang="de-DE" dirty="0"/>
              <a:t>Working </a:t>
            </a:r>
            <a:r>
              <a:rPr lang="de-DE" dirty="0" err="1"/>
              <a:t>with</a:t>
            </a:r>
            <a:r>
              <a:rPr lang="de-DE" dirty="0"/>
              <a:t> </a:t>
            </a:r>
            <a:r>
              <a:rPr lang="de-DE" dirty="0" err="1"/>
              <a:t>RunAs</a:t>
            </a:r>
            <a:r>
              <a:rPr lang="de-DE" dirty="0"/>
              <a:t>-Accounts #2</a:t>
            </a:r>
          </a:p>
        </p:txBody>
      </p:sp>
      <p:sp>
        <p:nvSpPr>
          <p:cNvPr id="3" name="Inhaltsplatzhalter 2">
            <a:extLst>
              <a:ext uri="{FF2B5EF4-FFF2-40B4-BE49-F238E27FC236}">
                <a16:creationId xmlns:a16="http://schemas.microsoft.com/office/drawing/2014/main" id="{2449B0C2-31BE-4319-B6BA-29218A713B32}"/>
              </a:ext>
            </a:extLst>
          </p:cNvPr>
          <p:cNvSpPr>
            <a:spLocks noGrp="1"/>
          </p:cNvSpPr>
          <p:nvPr>
            <p:ph idx="1"/>
          </p:nvPr>
        </p:nvSpPr>
        <p:spPr/>
        <p:txBody>
          <a:bodyPr>
            <a:normAutofit/>
          </a:bodyPr>
          <a:lstStyle/>
          <a:p>
            <a:r>
              <a:rPr lang="de-DE" dirty="0"/>
              <a:t>In </a:t>
            </a:r>
            <a:r>
              <a:rPr lang="de-DE" dirty="0" err="1"/>
              <a:t>any</a:t>
            </a:r>
            <a:r>
              <a:rPr lang="de-DE" dirty="0"/>
              <a:t> </a:t>
            </a:r>
            <a:r>
              <a:rPr lang="de-DE" dirty="0" err="1"/>
              <a:t>scenario</a:t>
            </a:r>
            <a:r>
              <a:rPr lang="de-DE" dirty="0"/>
              <a:t>:</a:t>
            </a:r>
          </a:p>
          <a:p>
            <a:pPr lvl="1"/>
            <a:r>
              <a:rPr lang="de-DE" dirty="0"/>
              <a:t>Monitoring, </a:t>
            </a:r>
            <a:r>
              <a:rPr lang="de-DE" dirty="0" err="1"/>
              <a:t>Threat</a:t>
            </a:r>
            <a:r>
              <a:rPr lang="de-DE" dirty="0"/>
              <a:t> </a:t>
            </a:r>
            <a:r>
              <a:rPr lang="de-DE" dirty="0" err="1"/>
              <a:t>Detection</a:t>
            </a:r>
            <a:r>
              <a:rPr lang="de-DE" dirty="0"/>
              <a:t> etc. </a:t>
            </a:r>
            <a:r>
              <a:rPr lang="de-DE" dirty="0" err="1"/>
              <a:t>have</a:t>
            </a:r>
            <a:r>
              <a:rPr lang="de-DE" dirty="0"/>
              <a:t> </a:t>
            </a:r>
            <a:r>
              <a:rPr lang="de-DE" dirty="0" err="1"/>
              <a:t>no</a:t>
            </a:r>
            <a:r>
              <a:rPr lang="de-DE" dirty="0"/>
              <a:t> </a:t>
            </a:r>
            <a:r>
              <a:rPr lang="de-DE" dirty="0" err="1"/>
              <a:t>ability</a:t>
            </a:r>
            <a:r>
              <a:rPr lang="de-DE" dirty="0"/>
              <a:t> </a:t>
            </a:r>
            <a:r>
              <a:rPr lang="de-DE" dirty="0" err="1"/>
              <a:t>to</a:t>
            </a:r>
            <a:r>
              <a:rPr lang="de-DE" dirty="0"/>
              <a:t> </a:t>
            </a:r>
            <a:r>
              <a:rPr lang="de-DE" dirty="0" err="1"/>
              <a:t>identify</a:t>
            </a:r>
            <a:r>
              <a:rPr lang="de-DE" dirty="0"/>
              <a:t> </a:t>
            </a:r>
            <a:r>
              <a:rPr lang="de-DE" dirty="0" err="1"/>
              <a:t>the</a:t>
            </a:r>
            <a:r>
              <a:rPr lang="de-DE" dirty="0"/>
              <a:t> </a:t>
            </a:r>
            <a:r>
              <a:rPr lang="de-DE" dirty="0" err="1"/>
              <a:t>actual</a:t>
            </a:r>
            <a:r>
              <a:rPr lang="de-DE" dirty="0"/>
              <a:t> </a:t>
            </a:r>
            <a:r>
              <a:rPr lang="de-DE" dirty="0" err="1"/>
              <a:t>caller</a:t>
            </a:r>
            <a:endParaRPr lang="de-DE" dirty="0"/>
          </a:p>
          <a:p>
            <a:pPr lvl="1"/>
            <a:r>
              <a:rPr lang="de-DE" dirty="0" err="1"/>
              <a:t>Using</a:t>
            </a:r>
            <a:r>
              <a:rPr lang="de-DE" dirty="0"/>
              <a:t> virtual </a:t>
            </a:r>
            <a:r>
              <a:rPr lang="de-DE" dirty="0" err="1"/>
              <a:t>accounts</a:t>
            </a:r>
            <a:r>
              <a:rPr lang="de-DE" dirty="0"/>
              <a:t>, </a:t>
            </a:r>
            <a:r>
              <a:rPr lang="de-DE" dirty="0" err="1"/>
              <a:t>there</a:t>
            </a:r>
            <a:r>
              <a:rPr lang="de-DE" dirty="0"/>
              <a:t> </a:t>
            </a:r>
            <a:r>
              <a:rPr lang="de-DE" dirty="0" err="1"/>
              <a:t>are</a:t>
            </a:r>
            <a:r>
              <a:rPr lang="de-DE" dirty="0"/>
              <a:t> limited </a:t>
            </a:r>
            <a:r>
              <a:rPr lang="de-DE" dirty="0" err="1"/>
              <a:t>posibilities</a:t>
            </a:r>
            <a:r>
              <a:rPr lang="de-DE" dirty="0"/>
              <a:t> (</a:t>
            </a:r>
            <a:r>
              <a:rPr lang="de-DE" i="1" dirty="0" err="1"/>
              <a:t>need</a:t>
            </a:r>
            <a:r>
              <a:rPr lang="de-DE" i="1" dirty="0"/>
              <a:t> </a:t>
            </a:r>
            <a:r>
              <a:rPr lang="de-DE" i="1" dirty="0" err="1"/>
              <a:t>to</a:t>
            </a:r>
            <a:r>
              <a:rPr lang="de-DE" i="1" dirty="0"/>
              <a:t> parse </a:t>
            </a:r>
            <a:r>
              <a:rPr lang="de-DE" i="1" dirty="0" err="1"/>
              <a:t>the</a:t>
            </a:r>
            <a:r>
              <a:rPr lang="de-DE" i="1" dirty="0"/>
              <a:t> </a:t>
            </a:r>
            <a:r>
              <a:rPr lang="de-DE" i="1" dirty="0" err="1"/>
              <a:t>user</a:t>
            </a:r>
            <a:r>
              <a:rPr lang="de-DE" i="1" dirty="0"/>
              <a:t> </a:t>
            </a:r>
            <a:r>
              <a:rPr lang="de-DE" i="1" dirty="0" err="1"/>
              <a:t>name</a:t>
            </a:r>
            <a:r>
              <a:rPr lang="de-DE" i="1" dirty="0"/>
              <a:t>, SID </a:t>
            </a:r>
            <a:r>
              <a:rPr lang="de-DE" i="1" dirty="0" err="1"/>
              <a:t>won‘t</a:t>
            </a:r>
            <a:r>
              <a:rPr lang="de-DE" i="1" dirty="0"/>
              <a:t> </a:t>
            </a:r>
            <a:r>
              <a:rPr lang="de-DE" i="1" dirty="0" err="1"/>
              <a:t>be</a:t>
            </a:r>
            <a:r>
              <a:rPr lang="de-DE" i="1" dirty="0"/>
              <a:t> </a:t>
            </a:r>
            <a:r>
              <a:rPr lang="de-DE" i="1" dirty="0" err="1"/>
              <a:t>of</a:t>
            </a:r>
            <a:r>
              <a:rPr lang="de-DE" i="1" dirty="0"/>
              <a:t> </a:t>
            </a:r>
            <a:r>
              <a:rPr lang="de-DE" i="1" dirty="0" err="1"/>
              <a:t>help</a:t>
            </a:r>
            <a:r>
              <a:rPr lang="de-DE" i="1" dirty="0"/>
              <a:t> ;-) </a:t>
            </a:r>
            <a:r>
              <a:rPr lang="de-DE" dirty="0"/>
              <a:t>)</a:t>
            </a:r>
          </a:p>
        </p:txBody>
      </p:sp>
      <p:sp>
        <p:nvSpPr>
          <p:cNvPr id="4" name="Fußzeilenplatzhalter 3">
            <a:extLst>
              <a:ext uri="{FF2B5EF4-FFF2-40B4-BE49-F238E27FC236}">
                <a16:creationId xmlns:a16="http://schemas.microsoft.com/office/drawing/2014/main" id="{1501AFA7-2656-4C43-B1AA-987C3D829F2B}"/>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16436647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Working with </a:t>
            </a:r>
            <a:r>
              <a:rPr lang="en-US" dirty="0" err="1"/>
              <a:t>RunAs</a:t>
            </a:r>
            <a:r>
              <a:rPr lang="en-US" dirty="0"/>
              <a:t>-Accounts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cj_berlin</a:t>
            </a:r>
            <a:endParaRPr lang="en-US" dirty="0"/>
          </a:p>
        </p:txBody>
      </p:sp>
    </p:spTree>
    <p:extLst>
      <p:ext uri="{BB962C8B-B14F-4D97-AF65-F5344CB8AC3E}">
        <p14:creationId xmlns:p14="http://schemas.microsoft.com/office/powerpoint/2010/main" val="3569182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cj_berlin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EEC6579-B53A-446E-9B0F-F915916B1648}"/>
              </a:ext>
            </a:extLst>
          </p:cNvPr>
          <p:cNvSpPr>
            <a:spLocks noGrp="1"/>
          </p:cNvSpPr>
          <p:nvPr>
            <p:ph type="title"/>
          </p:nvPr>
        </p:nvSpPr>
        <p:spPr/>
        <p:txBody>
          <a:bodyPr/>
          <a:lstStyle/>
          <a:p>
            <a:r>
              <a:rPr lang="de-DE" dirty="0" err="1"/>
              <a:t>WinRM</a:t>
            </a:r>
            <a:r>
              <a:rPr lang="de-DE" dirty="0"/>
              <a:t> </a:t>
            </a:r>
            <a:r>
              <a:rPr lang="de-DE" dirty="0" err="1"/>
              <a:t>service</a:t>
            </a:r>
            <a:r>
              <a:rPr lang="de-DE" dirty="0"/>
              <a:t> </a:t>
            </a:r>
            <a:r>
              <a:rPr lang="de-DE" dirty="0" err="1"/>
              <a:t>restarts</a:t>
            </a:r>
            <a:endParaRPr lang="de-DE" dirty="0"/>
          </a:p>
        </p:txBody>
      </p:sp>
      <p:sp>
        <p:nvSpPr>
          <p:cNvPr id="3" name="Inhaltsplatzhalter 2">
            <a:extLst>
              <a:ext uri="{FF2B5EF4-FFF2-40B4-BE49-F238E27FC236}">
                <a16:creationId xmlns:a16="http://schemas.microsoft.com/office/drawing/2014/main" id="{BAB90321-9248-4C9B-B2F0-F9B0EAD86348}"/>
              </a:ext>
            </a:extLst>
          </p:cNvPr>
          <p:cNvSpPr>
            <a:spLocks noGrp="1"/>
          </p:cNvSpPr>
          <p:nvPr>
            <p:ph idx="1"/>
          </p:nvPr>
        </p:nvSpPr>
        <p:spPr/>
        <p:txBody>
          <a:bodyPr/>
          <a:lstStyle/>
          <a:p>
            <a:r>
              <a:rPr lang="de-DE" dirty="0"/>
              <a:t>In </a:t>
            </a:r>
            <a:r>
              <a:rPr lang="de-DE" dirty="0" err="1"/>
              <a:t>interactive</a:t>
            </a:r>
            <a:r>
              <a:rPr lang="de-DE" dirty="0"/>
              <a:t> </a:t>
            </a:r>
            <a:r>
              <a:rPr lang="de-DE" dirty="0" err="1"/>
              <a:t>sessions</a:t>
            </a:r>
            <a:r>
              <a:rPr lang="de-DE" dirty="0"/>
              <a:t>, </a:t>
            </a:r>
            <a:r>
              <a:rPr lang="de-DE" dirty="0" err="1"/>
              <a:t>it</a:t>
            </a:r>
            <a:r>
              <a:rPr lang="de-DE" dirty="0"/>
              <a:t> will </a:t>
            </a:r>
            <a:r>
              <a:rPr lang="de-DE" dirty="0" err="1"/>
              <a:t>be</a:t>
            </a:r>
            <a:r>
              <a:rPr lang="de-DE" dirty="0"/>
              <a:t> </a:t>
            </a:r>
            <a:r>
              <a:rPr lang="de-DE" dirty="0" err="1"/>
              <a:t>quite</a:t>
            </a:r>
            <a:r>
              <a:rPr lang="de-DE" dirty="0"/>
              <a:t> </a:t>
            </a:r>
            <a:r>
              <a:rPr lang="de-DE" dirty="0" err="1"/>
              <a:t>irritating</a:t>
            </a:r>
            <a:r>
              <a:rPr lang="de-DE" dirty="0"/>
              <a:t> but </a:t>
            </a:r>
            <a:r>
              <a:rPr lang="de-DE" dirty="0" err="1"/>
              <a:t>usually</a:t>
            </a:r>
            <a:r>
              <a:rPr lang="de-DE" dirty="0"/>
              <a:t> not </a:t>
            </a:r>
            <a:r>
              <a:rPr lang="de-DE" dirty="0" err="1"/>
              <a:t>very</a:t>
            </a:r>
            <a:r>
              <a:rPr lang="de-DE" dirty="0"/>
              <a:t> </a:t>
            </a:r>
            <a:r>
              <a:rPr lang="de-DE" dirty="0" err="1"/>
              <a:t>dangerous</a:t>
            </a:r>
            <a:r>
              <a:rPr lang="de-DE" dirty="0"/>
              <a:t>, </a:t>
            </a:r>
            <a:r>
              <a:rPr lang="de-DE" dirty="0" err="1"/>
              <a:t>unless</a:t>
            </a:r>
            <a:r>
              <a:rPr lang="de-DE" dirty="0"/>
              <a:t> </a:t>
            </a:r>
            <a:r>
              <a:rPr lang="de-DE" dirty="0" err="1"/>
              <a:t>you</a:t>
            </a:r>
            <a:r>
              <a:rPr lang="de-DE" dirty="0"/>
              <a:t> </a:t>
            </a:r>
            <a:r>
              <a:rPr lang="de-DE" dirty="0" err="1"/>
              <a:t>really</a:t>
            </a:r>
            <a:r>
              <a:rPr lang="de-DE" dirty="0"/>
              <a:t> </a:t>
            </a:r>
            <a:r>
              <a:rPr lang="de-DE" dirty="0" err="1"/>
              <a:t>needed</a:t>
            </a:r>
            <a:r>
              <a:rPr lang="de-DE" dirty="0"/>
              <a:t> </a:t>
            </a:r>
            <a:r>
              <a:rPr lang="de-DE" dirty="0" err="1"/>
              <a:t>those</a:t>
            </a:r>
            <a:r>
              <a:rPr lang="de-DE" dirty="0"/>
              <a:t> </a:t>
            </a:r>
            <a:r>
              <a:rPr lang="de-DE" dirty="0" err="1"/>
              <a:t>results</a:t>
            </a:r>
            <a:r>
              <a:rPr lang="de-DE" dirty="0"/>
              <a:t> and </a:t>
            </a:r>
            <a:r>
              <a:rPr lang="de-DE" dirty="0" err="1"/>
              <a:t>it‘s</a:t>
            </a:r>
            <a:r>
              <a:rPr lang="de-DE" dirty="0"/>
              <a:t> </a:t>
            </a:r>
            <a:r>
              <a:rPr lang="de-DE" dirty="0" err="1"/>
              <a:t>nearing</a:t>
            </a:r>
            <a:r>
              <a:rPr lang="de-DE" dirty="0"/>
              <a:t> 5 p.m.</a:t>
            </a:r>
          </a:p>
          <a:p>
            <a:r>
              <a:rPr lang="de-DE" dirty="0"/>
              <a:t>In </a:t>
            </a:r>
            <a:r>
              <a:rPr lang="de-DE" dirty="0" err="1"/>
              <a:t>scripts</a:t>
            </a:r>
            <a:r>
              <a:rPr lang="de-DE" dirty="0"/>
              <a:t>, on </a:t>
            </a:r>
            <a:r>
              <a:rPr lang="de-DE" dirty="0" err="1"/>
              <a:t>the</a:t>
            </a:r>
            <a:r>
              <a:rPr lang="de-DE" dirty="0"/>
              <a:t> </a:t>
            </a:r>
            <a:r>
              <a:rPr lang="de-DE" dirty="0" err="1"/>
              <a:t>other</a:t>
            </a:r>
            <a:r>
              <a:rPr lang="de-DE" dirty="0"/>
              <a:t> </a:t>
            </a:r>
            <a:r>
              <a:rPr lang="de-DE" dirty="0" err="1"/>
              <a:t>hand</a:t>
            </a:r>
            <a:r>
              <a:rPr lang="de-DE" dirty="0"/>
              <a:t>…</a:t>
            </a:r>
          </a:p>
          <a:p>
            <a:endParaRPr lang="de-DE" dirty="0"/>
          </a:p>
          <a:p>
            <a:endParaRPr lang="de-DE" dirty="0"/>
          </a:p>
          <a:p>
            <a:endParaRPr lang="de-DE" dirty="0"/>
          </a:p>
          <a:p>
            <a:endParaRPr lang="de-DE" dirty="0"/>
          </a:p>
          <a:p>
            <a:r>
              <a:rPr lang="de-DE" dirty="0" err="1"/>
              <a:t>You</a:t>
            </a:r>
            <a:r>
              <a:rPr lang="de-DE" dirty="0"/>
              <a:t> </a:t>
            </a:r>
            <a:r>
              <a:rPr lang="de-DE" dirty="0" err="1"/>
              <a:t>need</a:t>
            </a:r>
            <a:r>
              <a:rPr lang="de-DE" dirty="0"/>
              <a:t> </a:t>
            </a:r>
            <a:r>
              <a:rPr lang="de-DE" dirty="0" err="1"/>
              <a:t>to</a:t>
            </a:r>
            <a:r>
              <a:rPr lang="de-DE" dirty="0"/>
              <a:t> deal </a:t>
            </a:r>
            <a:r>
              <a:rPr lang="de-DE" dirty="0" err="1"/>
              <a:t>with</a:t>
            </a:r>
            <a:r>
              <a:rPr lang="de-DE" dirty="0"/>
              <a:t> </a:t>
            </a:r>
            <a:r>
              <a:rPr lang="de-DE" dirty="0" err="1"/>
              <a:t>this</a:t>
            </a:r>
            <a:r>
              <a:rPr lang="de-DE" dirty="0"/>
              <a:t> </a:t>
            </a:r>
            <a:r>
              <a:rPr lang="de-DE" dirty="0" err="1"/>
              <a:t>explicitly</a:t>
            </a:r>
            <a:r>
              <a:rPr lang="de-DE" dirty="0"/>
              <a:t> in </a:t>
            </a:r>
            <a:r>
              <a:rPr lang="de-DE" dirty="0" err="1"/>
              <a:t>your</a:t>
            </a:r>
            <a:r>
              <a:rPr lang="de-DE" dirty="0"/>
              <a:t> </a:t>
            </a:r>
            <a:r>
              <a:rPr lang="de-DE" dirty="0" err="1"/>
              <a:t>scripts</a:t>
            </a:r>
            <a:r>
              <a:rPr lang="de-DE" dirty="0"/>
              <a:t>!</a:t>
            </a:r>
          </a:p>
        </p:txBody>
      </p:sp>
      <p:sp>
        <p:nvSpPr>
          <p:cNvPr id="4" name="Fußzeilenplatzhalter 3">
            <a:extLst>
              <a:ext uri="{FF2B5EF4-FFF2-40B4-BE49-F238E27FC236}">
                <a16:creationId xmlns:a16="http://schemas.microsoft.com/office/drawing/2014/main" id="{2BCF1157-EE40-4293-AFDE-A3D098290541}"/>
              </a:ext>
            </a:extLst>
          </p:cNvPr>
          <p:cNvSpPr>
            <a:spLocks noGrp="1"/>
          </p:cNvSpPr>
          <p:nvPr>
            <p:ph type="ftr" sz="quarter" idx="11"/>
          </p:nvPr>
        </p:nvSpPr>
        <p:spPr/>
        <p:txBody>
          <a:bodyPr/>
          <a:lstStyle/>
          <a:p>
            <a:r>
              <a:rPr lang="en-US"/>
              <a:t>cj_berlin</a:t>
            </a:r>
          </a:p>
        </p:txBody>
      </p:sp>
      <p:pic>
        <p:nvPicPr>
          <p:cNvPr id="5" name="Grafik 4">
            <a:extLst>
              <a:ext uri="{FF2B5EF4-FFF2-40B4-BE49-F238E27FC236}">
                <a16:creationId xmlns:a16="http://schemas.microsoft.com/office/drawing/2014/main" id="{7946DD51-25F9-425D-ACE2-2EB711619E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54933" y="2118647"/>
            <a:ext cx="2686223" cy="2620705"/>
          </a:xfrm>
          <a:prstGeom prst="rect">
            <a:avLst/>
          </a:prstGeom>
        </p:spPr>
      </p:pic>
    </p:spTree>
    <p:extLst>
      <p:ext uri="{BB962C8B-B14F-4D97-AF65-F5344CB8AC3E}">
        <p14:creationId xmlns:p14="http://schemas.microsoft.com/office/powerpoint/2010/main" val="1108096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Dealing with </a:t>
            </a:r>
            <a:r>
              <a:rPr lang="en-US" dirty="0" err="1"/>
              <a:t>WinRM</a:t>
            </a:r>
            <a:r>
              <a:rPr lang="en-US" dirty="0"/>
              <a:t> restarts and session disconnections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cj_berlin</a:t>
            </a:r>
            <a:endParaRPr lang="en-US" dirty="0"/>
          </a:p>
        </p:txBody>
      </p:sp>
    </p:spTree>
    <p:extLst>
      <p:ext uri="{BB962C8B-B14F-4D97-AF65-F5344CB8AC3E}">
        <p14:creationId xmlns:p14="http://schemas.microsoft.com/office/powerpoint/2010/main" val="33072153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4B0769-0594-45F2-929F-500DFE87EFD9}"/>
              </a:ext>
            </a:extLst>
          </p:cNvPr>
          <p:cNvSpPr>
            <a:spLocks noGrp="1"/>
          </p:cNvSpPr>
          <p:nvPr>
            <p:ph type="body" idx="1"/>
          </p:nvPr>
        </p:nvSpPr>
        <p:spPr>
          <a:solidFill>
            <a:schemeClr val="bg1">
              <a:lumMod val="95000"/>
            </a:schemeClr>
          </a:solidFill>
          <a:ln>
            <a:solidFill>
              <a:schemeClr val="accent1"/>
            </a:solidFill>
          </a:ln>
          <a:effectLst>
            <a:outerShdw blurRad="241300" dist="139700" dir="2700000" algn="tl" rotWithShape="0">
              <a:prstClr val="black">
                <a:alpha val="40000"/>
              </a:prstClr>
            </a:outerShdw>
          </a:effectLst>
        </p:spPr>
        <p:txBody>
          <a:bodyPr lIns="180000" tIns="180000" rIns="180000" bIns="180000">
            <a:normAutofit/>
          </a:bodyPr>
          <a:lstStyle/>
          <a:p>
            <a:pPr lvl="0">
              <a:lnSpc>
                <a:spcPct val="100000"/>
              </a:lnSpc>
              <a:spcBef>
                <a:spcPct val="20000"/>
              </a:spcBef>
            </a:pPr>
            <a:r>
              <a:rPr lang="en-US" sz="1700" dirty="0">
                <a:solidFill>
                  <a:srgbClr val="006400"/>
                </a:solidFill>
              </a:rPr>
              <a:t># Follow these instructions to show perfectly color-coded PowerShell code.</a:t>
            </a:r>
          </a:p>
          <a:p>
            <a:pPr lvl="0">
              <a:lnSpc>
                <a:spcPct val="100000"/>
              </a:lnSpc>
              <a:spcBef>
                <a:spcPct val="20000"/>
              </a:spcBef>
            </a:pPr>
            <a:endParaRPr lang="en-US" sz="1700" dirty="0">
              <a:solidFill>
                <a:srgbClr val="006400"/>
              </a:solidFill>
            </a:endParaRPr>
          </a:p>
          <a:p>
            <a:pPr lvl="0">
              <a:lnSpc>
                <a:spcPct val="100000"/>
              </a:lnSpc>
              <a:spcBef>
                <a:spcPct val="20000"/>
              </a:spcBef>
            </a:pPr>
            <a:r>
              <a:rPr lang="en-US" sz="1700" dirty="0">
                <a:solidFill>
                  <a:srgbClr val="006400"/>
                </a:solidFill>
              </a:rPr>
              <a:t># Paste code to PowerShell ISE, select it, and copy it to the clipboard.</a:t>
            </a:r>
            <a:endParaRPr lang="en-US" sz="1700" dirty="0">
              <a:solidFill>
                <a:prstClr val="black"/>
              </a:solidFill>
            </a:endParaRPr>
          </a:p>
          <a:p>
            <a:pPr lvl="0">
              <a:lnSpc>
                <a:spcPct val="100000"/>
              </a:lnSpc>
              <a:spcBef>
                <a:spcPct val="20000"/>
              </a:spcBef>
            </a:pPr>
            <a:r>
              <a:rPr lang="en-US" sz="1700" dirty="0">
                <a:solidFill>
                  <a:srgbClr val="0000FF"/>
                </a:solidFill>
              </a:rPr>
              <a:t>Paste-Code</a:t>
            </a:r>
            <a:r>
              <a:rPr lang="en-US" sz="1700" dirty="0">
                <a:solidFill>
                  <a:prstClr val="black"/>
                </a:solidFill>
              </a:rPr>
              <a:t> </a:t>
            </a:r>
            <a:r>
              <a:rPr lang="en-US" sz="1700" dirty="0">
                <a:solidFill>
                  <a:srgbClr val="000080"/>
                </a:solidFill>
              </a:rPr>
              <a:t>-</a:t>
            </a:r>
            <a:r>
              <a:rPr lang="en-US" sz="1700" dirty="0" err="1">
                <a:solidFill>
                  <a:srgbClr val="000080"/>
                </a:solidFill>
              </a:rPr>
              <a:t>ToISE</a:t>
            </a:r>
            <a:r>
              <a:rPr lang="en-US" sz="1700" dirty="0">
                <a:solidFill>
                  <a:prstClr val="black"/>
                </a:solidFill>
              </a:rPr>
              <a:t> </a:t>
            </a:r>
            <a:r>
              <a:rPr lang="en-US" sz="1700" dirty="0">
                <a:solidFill>
                  <a:srgbClr val="A9A9A9"/>
                </a:solidFill>
              </a:rPr>
              <a:t>|</a:t>
            </a:r>
            <a:r>
              <a:rPr lang="en-US" sz="1700" dirty="0">
                <a:solidFill>
                  <a:prstClr val="black"/>
                </a:solidFill>
              </a:rPr>
              <a:t> </a:t>
            </a:r>
            <a:r>
              <a:rPr lang="en-US" sz="1700" dirty="0">
                <a:solidFill>
                  <a:srgbClr val="0000FF"/>
                </a:solidFill>
              </a:rPr>
              <a:t>Select-Code</a:t>
            </a:r>
            <a:r>
              <a:rPr lang="en-US" sz="1700" dirty="0">
                <a:solidFill>
                  <a:prstClr val="black"/>
                </a:solidFill>
              </a:rPr>
              <a:t> </a:t>
            </a:r>
            <a:r>
              <a:rPr lang="en-US" sz="1700" dirty="0">
                <a:solidFill>
                  <a:srgbClr val="A9A9A9"/>
                </a:solidFill>
              </a:rPr>
              <a:t>|</a:t>
            </a:r>
            <a:r>
              <a:rPr lang="en-US" sz="1700" dirty="0">
                <a:solidFill>
                  <a:prstClr val="black"/>
                </a:solidFill>
              </a:rPr>
              <a:t> </a:t>
            </a:r>
            <a:r>
              <a:rPr lang="en-US" sz="1700" dirty="0">
                <a:solidFill>
                  <a:srgbClr val="0000FF"/>
                </a:solidFill>
              </a:rPr>
              <a:t>Copy-</a:t>
            </a:r>
            <a:r>
              <a:rPr lang="en-US" sz="1700" dirty="0" err="1">
                <a:solidFill>
                  <a:srgbClr val="0000FF"/>
                </a:solidFill>
              </a:rPr>
              <a:t>ToClipboard</a:t>
            </a:r>
            <a:endParaRPr lang="en-US" sz="1700" dirty="0">
              <a:solidFill>
                <a:prstClr val="black"/>
              </a:solidFill>
            </a:endParaRPr>
          </a:p>
          <a:p>
            <a:pPr lvl="0">
              <a:lnSpc>
                <a:spcPct val="100000"/>
              </a:lnSpc>
              <a:spcBef>
                <a:spcPct val="20000"/>
              </a:spcBef>
            </a:pPr>
            <a:endParaRPr lang="en-US" sz="1700" dirty="0">
              <a:solidFill>
                <a:prstClr val="black"/>
              </a:solidFill>
            </a:endParaRPr>
          </a:p>
          <a:p>
            <a:pPr lvl="0">
              <a:lnSpc>
                <a:spcPct val="100000"/>
              </a:lnSpc>
              <a:spcBef>
                <a:spcPct val="20000"/>
              </a:spcBef>
            </a:pPr>
            <a:r>
              <a:rPr lang="en-US" sz="1700" dirty="0">
                <a:solidFill>
                  <a:srgbClr val="006400"/>
                </a:solidFill>
              </a:rPr>
              <a:t># To insert it with full color-coding,</a:t>
            </a:r>
            <a:r>
              <a:rPr lang="en-US" sz="1700" dirty="0">
                <a:solidFill>
                  <a:prstClr val="black"/>
                </a:solidFill>
              </a:rPr>
              <a:t> </a:t>
            </a:r>
            <a:r>
              <a:rPr lang="en-US" sz="1700" dirty="0">
                <a:solidFill>
                  <a:srgbClr val="006400"/>
                </a:solidFill>
              </a:rPr>
              <a:t>paste the code into your slide.</a:t>
            </a:r>
          </a:p>
          <a:p>
            <a:pPr lvl="0">
              <a:lnSpc>
                <a:spcPct val="100000"/>
              </a:lnSpc>
              <a:spcBef>
                <a:spcPct val="20000"/>
              </a:spcBef>
            </a:pPr>
            <a:r>
              <a:rPr lang="en-US" sz="1700" dirty="0">
                <a:solidFill>
                  <a:srgbClr val="006400"/>
                </a:solidFill>
              </a:rPr>
              <a:t># It will be black,</a:t>
            </a:r>
            <a:r>
              <a:rPr lang="en-US" sz="1700" dirty="0">
                <a:solidFill>
                  <a:prstClr val="black"/>
                </a:solidFill>
              </a:rPr>
              <a:t> </a:t>
            </a:r>
            <a:r>
              <a:rPr lang="en-US" sz="1700" dirty="0">
                <a:solidFill>
                  <a:srgbClr val="006400"/>
                </a:solidFill>
              </a:rPr>
              <a:t>and there is a </a:t>
            </a:r>
            <a:r>
              <a:rPr lang="en-US" sz="1700" dirty="0" err="1">
                <a:solidFill>
                  <a:srgbClr val="006400"/>
                </a:solidFill>
              </a:rPr>
              <a:t>toolbutton</a:t>
            </a:r>
            <a:r>
              <a:rPr lang="en-US" sz="1700" dirty="0">
                <a:solidFill>
                  <a:srgbClr val="006400"/>
                </a:solidFill>
              </a:rPr>
              <a:t> labelled (Ctrl) in PPT.</a:t>
            </a:r>
            <a:endParaRPr lang="en-US" sz="1700" dirty="0">
              <a:solidFill>
                <a:prstClr val="black"/>
              </a:solidFill>
            </a:endParaRPr>
          </a:p>
          <a:p>
            <a:pPr lvl="0">
              <a:lnSpc>
                <a:spcPct val="100000"/>
              </a:lnSpc>
              <a:spcBef>
                <a:spcPct val="20000"/>
              </a:spcBef>
            </a:pPr>
            <a:r>
              <a:rPr lang="en-US" sz="1700" dirty="0">
                <a:solidFill>
                  <a:srgbClr val="0000FF"/>
                </a:solidFill>
              </a:rPr>
              <a:t>Click-</a:t>
            </a:r>
            <a:r>
              <a:rPr lang="en-US" sz="1700" dirty="0" err="1">
                <a:solidFill>
                  <a:srgbClr val="0000FF"/>
                </a:solidFill>
              </a:rPr>
              <a:t>ToolButton</a:t>
            </a:r>
            <a:r>
              <a:rPr lang="en-US" sz="1700" dirty="0">
                <a:solidFill>
                  <a:prstClr val="black"/>
                </a:solidFill>
              </a:rPr>
              <a:t> </a:t>
            </a:r>
            <a:r>
              <a:rPr lang="en-US" sz="1700" dirty="0">
                <a:solidFill>
                  <a:srgbClr val="000080"/>
                </a:solidFill>
              </a:rPr>
              <a:t>-Choose</a:t>
            </a:r>
            <a:r>
              <a:rPr lang="en-US" sz="1700" dirty="0">
                <a:solidFill>
                  <a:prstClr val="black"/>
                </a:solidFill>
              </a:rPr>
              <a:t> </a:t>
            </a:r>
            <a:r>
              <a:rPr lang="en-US" sz="1700" dirty="0" err="1">
                <a:solidFill>
                  <a:srgbClr val="8A2BE2"/>
                </a:solidFill>
              </a:rPr>
              <a:t>SymbolWithClipboardAndBrush</a:t>
            </a:r>
            <a:endParaRPr lang="en-US" sz="1700" dirty="0">
              <a:solidFill>
                <a:prstClr val="black"/>
              </a:solidFill>
            </a:endParaRPr>
          </a:p>
          <a:p>
            <a:pPr lvl="0">
              <a:lnSpc>
                <a:spcPct val="100000"/>
              </a:lnSpc>
              <a:spcBef>
                <a:spcPct val="20000"/>
              </a:spcBef>
            </a:pPr>
            <a:r>
              <a:rPr lang="en-US" sz="1700" dirty="0">
                <a:solidFill>
                  <a:srgbClr val="006400"/>
                </a:solidFill>
              </a:rPr>
              <a:t># Click the </a:t>
            </a:r>
            <a:r>
              <a:rPr lang="en-US" sz="1700" dirty="0" err="1">
                <a:solidFill>
                  <a:srgbClr val="006400"/>
                </a:solidFill>
              </a:rPr>
              <a:t>toolbutton</a:t>
            </a:r>
            <a:r>
              <a:rPr lang="en-US" sz="1700" dirty="0">
                <a:solidFill>
                  <a:srgbClr val="006400"/>
                </a:solidFill>
              </a:rPr>
              <a:t>, and choose the button that shows a clipboard with a brush.</a:t>
            </a:r>
          </a:p>
          <a:p>
            <a:pPr lvl="0">
              <a:lnSpc>
                <a:spcPct val="100000"/>
              </a:lnSpc>
              <a:spcBef>
                <a:spcPct val="20000"/>
              </a:spcBef>
            </a:pPr>
            <a:r>
              <a:rPr lang="en-US" sz="1700" dirty="0">
                <a:solidFill>
                  <a:srgbClr val="006400"/>
                </a:solidFill>
              </a:rPr>
              <a:t># This will add color-coding back to the pasted code</a:t>
            </a:r>
          </a:p>
          <a:p>
            <a:pPr lvl="0">
              <a:lnSpc>
                <a:spcPct val="100000"/>
              </a:lnSpc>
              <a:spcBef>
                <a:spcPct val="20000"/>
              </a:spcBef>
            </a:pPr>
            <a:endParaRPr lang="en-US" sz="1700" dirty="0">
              <a:solidFill>
                <a:srgbClr val="006400"/>
              </a:solidFill>
            </a:endParaRPr>
          </a:p>
          <a:p>
            <a:pPr lvl="0">
              <a:lnSpc>
                <a:spcPct val="100000"/>
              </a:lnSpc>
              <a:spcBef>
                <a:spcPct val="20000"/>
              </a:spcBef>
            </a:pPr>
            <a:r>
              <a:rPr lang="en-US" sz="1700" dirty="0">
                <a:solidFill>
                  <a:srgbClr val="FF0000"/>
                </a:solidFill>
              </a:rPr>
              <a:t>PLEASE NOTE: You do not need to use PowerShell ISE to code, or to demo.</a:t>
            </a:r>
          </a:p>
          <a:p>
            <a:pPr lvl="0">
              <a:lnSpc>
                <a:spcPct val="100000"/>
              </a:lnSpc>
              <a:spcBef>
                <a:spcPct val="20000"/>
              </a:spcBef>
            </a:pPr>
            <a:r>
              <a:rPr lang="en-US" sz="1700" dirty="0">
                <a:solidFill>
                  <a:srgbClr val="FF0000"/>
                </a:solidFill>
              </a:rPr>
              <a:t>             Use your preferred editor. </a:t>
            </a:r>
            <a:r>
              <a:rPr lang="en-US" sz="1700" b="1" dirty="0">
                <a:solidFill>
                  <a:srgbClr val="FF0000"/>
                </a:solidFill>
              </a:rPr>
              <a:t>With a light theme. </a:t>
            </a:r>
          </a:p>
          <a:p>
            <a:pPr lvl="0">
              <a:lnSpc>
                <a:spcPct val="100000"/>
              </a:lnSpc>
              <a:spcBef>
                <a:spcPct val="20000"/>
              </a:spcBef>
            </a:pPr>
            <a:endParaRPr lang="en-US" sz="1700" dirty="0">
              <a:solidFill>
                <a:srgbClr val="FF0000"/>
              </a:solidFill>
            </a:endParaRPr>
          </a:p>
          <a:p>
            <a:pPr lvl="0">
              <a:lnSpc>
                <a:spcPct val="100000"/>
              </a:lnSpc>
              <a:spcBef>
                <a:spcPct val="20000"/>
              </a:spcBef>
            </a:pPr>
            <a:r>
              <a:rPr lang="en-US" sz="1700" dirty="0">
                <a:solidFill>
                  <a:srgbClr val="FF0000"/>
                </a:solidFill>
              </a:rPr>
              <a:t>These steps use PowerShell ISE to color-code your code correctly and consistently, and insert the color-coded code into the slide. Please help make all code look consistent. Many thanks!</a:t>
            </a:r>
          </a:p>
          <a:p>
            <a:pPr lvl="0">
              <a:lnSpc>
                <a:spcPct val="100000"/>
              </a:lnSpc>
              <a:spcBef>
                <a:spcPct val="20000"/>
              </a:spcBef>
            </a:pPr>
            <a:endParaRPr lang="en-US" sz="1700" dirty="0">
              <a:solidFill>
                <a:srgbClr val="FF0000"/>
              </a:solidFill>
            </a:endParaRPr>
          </a:p>
          <a:p>
            <a:pPr lvl="0">
              <a:lnSpc>
                <a:spcPct val="100000"/>
              </a:lnSpc>
              <a:spcBef>
                <a:spcPct val="20000"/>
              </a:spcBef>
            </a:pPr>
            <a:r>
              <a:rPr lang="en-US" sz="1700" dirty="0">
                <a:solidFill>
                  <a:srgbClr val="FF0000"/>
                </a:solidFill>
              </a:rPr>
              <a:t>This is an example of the “Code” layout.</a:t>
            </a:r>
          </a:p>
          <a:p>
            <a:endParaRPr lang="en-US" dirty="0"/>
          </a:p>
          <a:p>
            <a:endParaRPr lang="en-US" dirty="0"/>
          </a:p>
        </p:txBody>
      </p:sp>
    </p:spTree>
    <p:extLst>
      <p:ext uri="{BB962C8B-B14F-4D97-AF65-F5344CB8AC3E}">
        <p14:creationId xmlns:p14="http://schemas.microsoft.com/office/powerpoint/2010/main" val="23175945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a:xfrm>
            <a:off x="838200" y="1423687"/>
            <a:ext cx="10515600" cy="4130808"/>
          </a:xfrm>
        </p:spPr>
        <p:txBody>
          <a:bodyPr>
            <a:normAutofit/>
          </a:bodyPr>
          <a:lstStyle/>
          <a:p>
            <a:r>
              <a:rPr lang="en-US" dirty="0"/>
              <a:t>JEA poses challenges that may be easy to overcome but still require a fair amount of work</a:t>
            </a:r>
          </a:p>
          <a:p>
            <a:r>
              <a:rPr lang="en-US" dirty="0"/>
              <a:t>Try to view this as a chance to have another look at your code and maybe implement some best practices in the process</a:t>
            </a:r>
          </a:p>
          <a:p>
            <a:r>
              <a:rPr lang="en-US" dirty="0"/>
              <a:t>Scripts that run within a JEA-controlled environment will become more and more robust over time</a:t>
            </a:r>
          </a:p>
          <a:p>
            <a:r>
              <a:rPr lang="en-US" dirty="0"/>
              <a:t>Feedback about prohibitive limitations can be automated</a:t>
            </a:r>
          </a:p>
          <a:p>
            <a:r>
              <a:rPr lang="en-US" b="1" dirty="0">
                <a:solidFill>
                  <a:srgbClr val="004D49"/>
                </a:solidFill>
              </a:rPr>
              <a:t>Now go grab some lunch! If you have any questions, I’ll be around for the rest of the day </a:t>
            </a:r>
            <a:r>
              <a:rPr lang="en-US" b="1" dirty="0">
                <a:solidFill>
                  <a:srgbClr val="004D49"/>
                </a:solidFill>
                <a:sym typeface="Wingdings" panose="05000000000000000000" pitchFamily="2" charset="2"/>
              </a:rPr>
              <a:t> or hit me up </a:t>
            </a:r>
            <a:r>
              <a:rPr lang="en-US" b="1">
                <a:solidFill>
                  <a:srgbClr val="004D49"/>
                </a:solidFill>
                <a:sym typeface="Wingdings" panose="05000000000000000000" pitchFamily="2" charset="2"/>
              </a:rPr>
              <a:t>on Twitter</a:t>
            </a:r>
            <a:endParaRPr lang="en-US" b="1" dirty="0">
              <a:solidFill>
                <a:srgbClr val="004D49"/>
              </a:solidFill>
            </a:endParaRPr>
          </a:p>
          <a:p>
            <a:endParaRPr lang="en-US" dirty="0"/>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cj_berlin</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34344340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3132762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Id:			</a:t>
            </a:r>
            <a:r>
              <a:rPr lang="en-US" dirty="0" err="1"/>
              <a:t>cj_berlin</a:t>
            </a:r>
            <a:endParaRPr lang="en-US" dirty="0"/>
          </a:p>
          <a:p>
            <a:r>
              <a:rPr lang="en-US" dirty="0"/>
              <a:t>DisplayName:	Evgenij Smirnov</a:t>
            </a:r>
          </a:p>
          <a:p>
            <a:r>
              <a:rPr lang="en-US" dirty="0" err="1"/>
              <a:t>LocationBase</a:t>
            </a:r>
            <a:r>
              <a:rPr lang="en-US" dirty="0"/>
              <a:t>:	Berlin (DE)</a:t>
            </a:r>
          </a:p>
          <a:p>
            <a:r>
              <a:rPr lang="en-US" dirty="0"/>
              <a:t>Languages:		{DE,EN,RU}</a:t>
            </a:r>
          </a:p>
          <a:p>
            <a:r>
              <a:rPr lang="en-US" dirty="0" err="1"/>
              <a:t>InfoURL</a:t>
            </a:r>
            <a:r>
              <a:rPr lang="en-US" dirty="0"/>
              <a:t>:		</a:t>
            </a:r>
            <a:r>
              <a:rPr lang="en-US" dirty="0">
                <a:hlinkClick r:id="rId3"/>
              </a:rPr>
              <a:t>http://evgenij.smirnov.de</a:t>
            </a:r>
            <a:endParaRPr lang="en-US" dirty="0"/>
          </a:p>
          <a:p>
            <a:r>
              <a:rPr lang="en-US" dirty="0" err="1"/>
              <a:t>BlogURL</a:t>
            </a:r>
            <a:r>
              <a:rPr lang="en-US" dirty="0"/>
              <a:t>:		</a:t>
            </a:r>
            <a:r>
              <a:rPr lang="en-US" dirty="0">
                <a:hlinkClick r:id="rId4"/>
              </a:rPr>
              <a:t>https://it-pro-berlin.de</a:t>
            </a:r>
            <a:endParaRPr lang="en-US" dirty="0"/>
          </a:p>
          <a:p>
            <a:r>
              <a:rPr lang="en-US" dirty="0" err="1"/>
              <a:t>EmployedAt</a:t>
            </a:r>
            <a:r>
              <a:rPr lang="en-US" dirty="0"/>
              <a:t>:	msg services ag</a:t>
            </a:r>
          </a:p>
          <a:p>
            <a:r>
              <a:rPr lang="en-US" dirty="0" err="1"/>
              <a:t>UserGroups</a:t>
            </a:r>
            <a:r>
              <a:rPr lang="en-US" dirty="0"/>
              <a:t>:	{“Windows Server User Group </a:t>
            </a:r>
            <a:r>
              <a:rPr lang="en-US" dirty="0" err="1"/>
              <a:t>Berlin”,”Exchange</a:t>
            </a:r>
            <a:br>
              <a:rPr lang="en-US" dirty="0"/>
            </a:br>
            <a:r>
              <a:rPr lang="en-US" dirty="0"/>
              <a:t>			User Group Berlin”}</a:t>
            </a:r>
          </a:p>
          <a:p>
            <a:endParaRPr lang="en-US" dirty="0"/>
          </a:p>
          <a:p>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cj_berlin</a:t>
            </a:r>
            <a:endParaRPr lang="en-US" dirty="0"/>
          </a:p>
        </p:txBody>
      </p:sp>
      <p:pic>
        <p:nvPicPr>
          <p:cNvPr id="6" name="Grafik 5">
            <a:extLst>
              <a:ext uri="{FF2B5EF4-FFF2-40B4-BE49-F238E27FC236}">
                <a16:creationId xmlns:a16="http://schemas.microsoft.com/office/drawing/2014/main" id="{A10093BA-2060-4C01-B8F5-64BABF7D9D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627324">
            <a:off x="9579813" y="310258"/>
            <a:ext cx="2376630" cy="237663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1840938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cj_berlin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cj_berlin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cj_berlin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cj_berlin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Living JEA, Part 2: How to</a:t>
            </a:r>
            <a:br>
              <a:rPr lang="en-US" dirty="0"/>
            </a:br>
            <a:r>
              <a:rPr lang="en-US" dirty="0"/>
              <a:t>survive under JEA control</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a:t>Evgenij Smirnov</a:t>
            </a:r>
            <a:endParaRPr lang="en-US" dirty="0"/>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dirty="0" err="1"/>
              <a:t>prepare</a:t>
            </a:r>
            <a:r>
              <a:rPr lang="de-DE" dirty="0"/>
              <a:t> </a:t>
            </a:r>
            <a:r>
              <a:rPr lang="de-DE" dirty="0" err="1"/>
              <a:t>for</a:t>
            </a:r>
            <a:r>
              <a:rPr lang="de-DE" dirty="0"/>
              <a:t> </a:t>
            </a:r>
            <a:r>
              <a:rPr lang="de-DE" dirty="0" err="1"/>
              <a:t>the</a:t>
            </a:r>
            <a:r>
              <a:rPr lang="de-DE" dirty="0"/>
              <a:t> </a:t>
            </a:r>
            <a:r>
              <a:rPr lang="de-DE" dirty="0" err="1"/>
              <a:t>inevitable</a:t>
            </a:r>
            <a:endParaRPr lang="de-DE" dirty="0"/>
          </a:p>
          <a:p>
            <a:pPr marL="457200" indent="-457200">
              <a:buFont typeface="Arial" panose="020B0604020202020204" pitchFamily="34" charset="0"/>
              <a:buChar char="•"/>
            </a:pPr>
            <a:r>
              <a:rPr lang="de-DE" dirty="0" err="1"/>
              <a:t>take</a:t>
            </a:r>
            <a:r>
              <a:rPr lang="de-DE" dirty="0"/>
              <a:t> a </a:t>
            </a:r>
            <a:r>
              <a:rPr lang="de-DE" dirty="0" err="1"/>
              <a:t>fresh</a:t>
            </a:r>
            <a:r>
              <a:rPr lang="de-DE" dirty="0"/>
              <a:t> </a:t>
            </a:r>
            <a:r>
              <a:rPr lang="de-DE" dirty="0" err="1"/>
              <a:t>look</a:t>
            </a:r>
            <a:r>
              <a:rPr lang="de-DE" dirty="0"/>
              <a:t> at </a:t>
            </a:r>
            <a:r>
              <a:rPr lang="de-DE" dirty="0" err="1"/>
              <a:t>your</a:t>
            </a:r>
            <a:r>
              <a:rPr lang="de-DE" dirty="0"/>
              <a:t> PowerShell code</a:t>
            </a:r>
          </a:p>
          <a:p>
            <a:pPr marL="457200" indent="-457200">
              <a:buFont typeface="Arial" panose="020B0604020202020204" pitchFamily="34" charset="0"/>
              <a:buChar char="•"/>
            </a:pPr>
            <a:r>
              <a:rPr lang="de-DE" dirty="0" err="1"/>
              <a:t>communicate</a:t>
            </a:r>
            <a:r>
              <a:rPr lang="de-DE" dirty="0"/>
              <a:t> </a:t>
            </a:r>
            <a:r>
              <a:rPr lang="de-DE" dirty="0" err="1"/>
              <a:t>your</a:t>
            </a:r>
            <a:r>
              <a:rPr lang="de-DE" dirty="0"/>
              <a:t> </a:t>
            </a:r>
            <a:r>
              <a:rPr lang="de-DE" dirty="0" err="1"/>
              <a:t>findings</a:t>
            </a:r>
            <a:endParaRPr lang="de-DE" dirty="0"/>
          </a:p>
          <a:p>
            <a:pPr marL="457200" indent="-457200">
              <a:buFont typeface="Arial" panose="020B0604020202020204" pitchFamily="34" charset="0"/>
              <a:buChar char="•"/>
            </a:pPr>
            <a:r>
              <a:rPr lang="de-DE" dirty="0" err="1"/>
              <a:t>make</a:t>
            </a:r>
            <a:r>
              <a:rPr lang="de-DE" dirty="0"/>
              <a:t> </a:t>
            </a:r>
            <a:r>
              <a:rPr lang="de-DE" dirty="0" err="1"/>
              <a:t>your</a:t>
            </a:r>
            <a:r>
              <a:rPr lang="de-DE" dirty="0"/>
              <a:t> </a:t>
            </a:r>
            <a:r>
              <a:rPr lang="de-DE" dirty="0" err="1"/>
              <a:t>organization‘s</a:t>
            </a:r>
            <a:r>
              <a:rPr lang="de-DE" dirty="0"/>
              <a:t> JEA </a:t>
            </a:r>
            <a:r>
              <a:rPr lang="de-DE" dirty="0" err="1"/>
              <a:t>implementation</a:t>
            </a:r>
            <a:r>
              <a:rPr lang="de-DE" dirty="0"/>
              <a:t> </a:t>
            </a:r>
            <a:r>
              <a:rPr lang="de-DE" dirty="0" err="1"/>
              <a:t>even</a:t>
            </a:r>
            <a:r>
              <a:rPr lang="de-DE" dirty="0"/>
              <a:t> </a:t>
            </a:r>
            <a:r>
              <a:rPr lang="de-DE" dirty="0" err="1"/>
              <a:t>better</a:t>
            </a:r>
            <a:r>
              <a:rPr lang="de-DE" dirty="0"/>
              <a:t>!</a:t>
            </a:r>
          </a:p>
          <a:p>
            <a:pPr marL="457200"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cj_berlin</a:t>
            </a:r>
            <a:endParaRPr lang="en-US" dirty="0"/>
          </a:p>
        </p:txBody>
      </p:sp>
    </p:spTree>
    <p:extLst>
      <p:ext uri="{BB962C8B-B14F-4D97-AF65-F5344CB8AC3E}">
        <p14:creationId xmlns:p14="http://schemas.microsoft.com/office/powerpoint/2010/main" val="1387870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The day before Day One…</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cj_berlin</a:t>
            </a:r>
            <a:endParaRPr lang="en-US" dirty="0"/>
          </a:p>
        </p:txBody>
      </p:sp>
      <p:pic>
        <p:nvPicPr>
          <p:cNvPr id="3" name="Grafik 2">
            <a:extLst>
              <a:ext uri="{FF2B5EF4-FFF2-40B4-BE49-F238E27FC236}">
                <a16:creationId xmlns:a16="http://schemas.microsoft.com/office/drawing/2014/main" id="{6F347893-8E73-4107-BADA-5E43F92485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423686"/>
            <a:ext cx="6780638" cy="2778950"/>
          </a:xfrm>
          <a:prstGeom prst="rect">
            <a:avLst/>
          </a:prstGeom>
          <a:effectLst>
            <a:softEdge rad="63500"/>
          </a:effectLst>
        </p:spPr>
      </p:pic>
      <p:pic>
        <p:nvPicPr>
          <p:cNvPr id="4" name="Grafik 3">
            <a:extLst>
              <a:ext uri="{FF2B5EF4-FFF2-40B4-BE49-F238E27FC236}">
                <a16:creationId xmlns:a16="http://schemas.microsoft.com/office/drawing/2014/main" id="{41FE2871-3C0C-4D8F-9AF9-365CB5FD3B7E}"/>
              </a:ext>
            </a:extLst>
          </p:cNvPr>
          <p:cNvPicPr>
            <a:picLocks noChangeAspect="1"/>
          </p:cNvPicPr>
          <p:nvPr/>
        </p:nvPicPr>
        <p:blipFill>
          <a:blip r:embed="rId4"/>
          <a:stretch>
            <a:fillRect/>
          </a:stretch>
        </p:blipFill>
        <p:spPr>
          <a:xfrm>
            <a:off x="6096000" y="3429000"/>
            <a:ext cx="5402094" cy="2834215"/>
          </a:xfrm>
          <a:prstGeom prst="rect">
            <a:avLst/>
          </a:prstGeom>
          <a:effectLst>
            <a:outerShdw blurRad="114300" dist="38100" dir="2700000" sx="102000" sy="102000" algn="tl" rotWithShape="0">
              <a:prstClr val="black">
                <a:alpha val="40000"/>
              </a:prstClr>
            </a:outerShdw>
          </a:effectLst>
        </p:spPr>
      </p:pic>
    </p:spTree>
    <p:extLst>
      <p:ext uri="{BB962C8B-B14F-4D97-AF65-F5344CB8AC3E}">
        <p14:creationId xmlns:p14="http://schemas.microsoft.com/office/powerpoint/2010/main" val="11483641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0</TotalTime>
  <Words>1390</Words>
  <Application>Microsoft Office PowerPoint</Application>
  <PresentationFormat>Breitbild</PresentationFormat>
  <Paragraphs>188</Paragraphs>
  <Slides>26</Slides>
  <Notes>19</Notes>
  <HiddenSlides>1</HiddenSlides>
  <MMClips>0</MMClips>
  <ScaleCrop>false</ScaleCrop>
  <HeadingPairs>
    <vt:vector size="6" baseType="variant">
      <vt:variant>
        <vt:lpstr>Verwendete Schriftarten</vt:lpstr>
      </vt:variant>
      <vt:variant>
        <vt:i4>8</vt:i4>
      </vt:variant>
      <vt:variant>
        <vt:lpstr>Design</vt:lpstr>
      </vt:variant>
      <vt:variant>
        <vt:i4>2</vt:i4>
      </vt:variant>
      <vt:variant>
        <vt:lpstr>Folientitel</vt:lpstr>
      </vt:variant>
      <vt:variant>
        <vt:i4>26</vt:i4>
      </vt:variant>
    </vt:vector>
  </HeadingPairs>
  <TitlesOfParts>
    <vt:vector size="36" baseType="lpstr">
      <vt:lpstr>Segoe UI</vt:lpstr>
      <vt:lpstr>CarlMarx</vt:lpstr>
      <vt:lpstr>Consolas</vt:lpstr>
      <vt:lpstr>Lucida Console</vt:lpstr>
      <vt:lpstr>Calibri</vt:lpstr>
      <vt:lpstr>Alfarn</vt:lpstr>
      <vt:lpstr>Arial</vt:lpstr>
      <vt:lpstr>Stencil</vt:lpstr>
      <vt:lpstr>Office</vt:lpstr>
      <vt:lpstr>Custom Design</vt:lpstr>
      <vt:lpstr>Living JEA, Part 2: How to survive under JEA control</vt:lpstr>
      <vt:lpstr>PowerPoint-Präsentation</vt:lpstr>
      <vt:lpstr>PowerPoint-Präsentation</vt:lpstr>
      <vt:lpstr>PowerPoint-Präsentation</vt:lpstr>
      <vt:lpstr>PowerPoint-Präsentation</vt:lpstr>
      <vt:lpstr>PowerPoint-Präsentation</vt:lpstr>
      <vt:lpstr>Living JEA, Part 2: How to survive under JEA control</vt:lpstr>
      <vt:lpstr>This Session</vt:lpstr>
      <vt:lpstr>The day before Day One…</vt:lpstr>
      <vt:lpstr>Prepare for the inevitable</vt:lpstr>
      <vt:lpstr>Connecting to named endpoints #1</vt:lpstr>
      <vt:lpstr>Connecting to named endpoints #2</vt:lpstr>
      <vt:lpstr>Connecting to named endpoints #3</vt:lpstr>
      <vt:lpstr>PowerPoint-Präsentation</vt:lpstr>
      <vt:lpstr>Catching missing Cmdlets and arguments</vt:lpstr>
      <vt:lpstr>PowerPoint-Präsentation</vt:lpstr>
      <vt:lpstr>Working with RunAs-Accounts #1</vt:lpstr>
      <vt:lpstr>Working with RunAs-Accounts #2</vt:lpstr>
      <vt:lpstr>PowerPoint-Präsentation</vt:lpstr>
      <vt:lpstr>WinRM service restarts</vt:lpstr>
      <vt:lpstr>PowerPoint-Präsentation</vt:lpstr>
      <vt:lpstr>PowerPoint-Präsentation</vt:lpstr>
      <vt:lpstr>Summary</vt:lpstr>
      <vt:lpstr>PowerPoint-Präsentation</vt:lpstr>
      <vt:lpstr>PowerPoint-Präsentation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Evgenij Smirnov</cp:lastModifiedBy>
  <cp:revision>22</cp:revision>
  <dcterms:created xsi:type="dcterms:W3CDTF">2019-04-18T11:57:57Z</dcterms:created>
  <dcterms:modified xsi:type="dcterms:W3CDTF">2019-06-06T22:50:53Z</dcterms:modified>
</cp:coreProperties>
</file>

<file path=docProps/thumbnail.jpeg>
</file>